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5"/>
  </p:notesMasterIdLst>
  <p:sldIdLst>
    <p:sldId id="285" r:id="rId3"/>
    <p:sldId id="286" r:id="rId4"/>
    <p:sldId id="287" r:id="rId5"/>
    <p:sldId id="288" r:id="rId6"/>
    <p:sldId id="292" r:id="rId7"/>
    <p:sldId id="289" r:id="rId8"/>
    <p:sldId id="290" r:id="rId9"/>
    <p:sldId id="291" r:id="rId10"/>
    <p:sldId id="294" r:id="rId11"/>
    <p:sldId id="295" r:id="rId12"/>
    <p:sldId id="296" r:id="rId13"/>
    <p:sldId id="297" r:id="rId14"/>
  </p:sldIdLst>
  <p:sldSz cx="12192000" cy="6858000"/>
  <p:notesSz cx="6858000" cy="9144000"/>
  <p:embeddedFontLst>
    <p:embeddedFont>
      <p:font typeface="Lantinghei SC Demibold" panose="02010600030101010101" charset="-122"/>
      <p:regular r:id="rId16"/>
      <p:bold r:id="rId17"/>
    </p:embeddedFont>
    <p:embeddedFont>
      <p:font typeface="Lantinghei SC Extralight" panose="02010600030101010101" charset="-122"/>
      <p:regular r:id="rId18"/>
      <p:bold r:id="rId19"/>
    </p:embeddedFont>
    <p:embeddedFont>
      <p:font typeface="Lantinghei SC Heavy" panose="02010600030101010101" charset="-122"/>
      <p:bold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思源黑体 CN Light" panose="02010600030101010101" charset="0"/>
      <p:regular r:id="rId24"/>
      <p:bold r:id="rId25"/>
      <p:italic r:id="rId26"/>
      <p:boldItalic r:id="rId27"/>
    </p:embeddedFont>
    <p:embeddedFont>
      <p:font typeface="思源黑体 CN Medium" panose="02010600030101010101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495"/>
    <a:srgbClr val="1CA8BC"/>
    <a:srgbClr val="222A35"/>
    <a:srgbClr val="F2F2F4"/>
    <a:srgbClr val="E9EBF5"/>
    <a:srgbClr val="606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25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E5EA6-A224-489B-B128-5FC4D9D14437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3C8F7-6362-4071-917B-283A1BAC6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22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498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205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36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178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55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01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393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043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08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736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0BEA4-842E-4AF1-B18C-C3B1A053C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74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29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2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5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176A1-CE58-48FA-AE1D-E68A6AD68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0C340A-A26C-468B-9774-30BD1E4E3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7B392C-6E37-4106-99FC-92BC3FC1F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383211-2B66-4B0E-BBF8-45ACC6D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B394A-18E1-44D4-BF38-F4882D7A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54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81870-4311-42F9-AAB5-C3CB6017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01C387-8862-4BD6-A22E-A53109BB0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610FC5-6493-4C20-9ED0-0B09237FB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4AF1AC-B2E9-47B2-A3F8-66AD61B8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9AB52-7E49-41C0-BB00-45450925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08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FAD19-C18C-41B0-BBB7-50E7BB7A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B1D098-BF6D-47DD-89C9-7CDE43FAC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E41FE-FA1C-44AE-B8FB-D2EF2463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B9A88C-3D24-487D-AD3A-1F4AF70E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D8A50-3899-460D-AA97-493AD62D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06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AAEB4-FEEC-4DCD-9375-26BFDF1A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9CFD44-0223-4FD5-BC4F-FC2096B2D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F9856F-E2BC-451A-9467-0AEC2C830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16DB7D-2AB6-40FC-ACD7-CF4E18EB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D5C2AB-8F03-4464-BB16-5EE651D8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CB14B6-63F3-4AEB-84AE-B6C42B76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17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F7B67-8CF7-4B66-AE56-153CCF74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459E30-8FA7-4BE8-A067-D10EBE0C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567930-6F5C-47F3-B015-CDF5AC5BB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B9952D-EC98-465C-BD45-7D536BAF2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0196A7-07A1-4723-BF1A-DE83D1461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9406EF-A2BF-4343-B46C-97B1F52E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7C7E3A-EB55-4DD4-ABAD-A056F198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18733B-D2F8-4D56-980A-2FBB6EF8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1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B41CC-56F5-4A68-9543-06155125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B127F3-C3A9-4D49-A779-331B1EB3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92D016-4DB9-4A2D-9338-9772597A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0120FB-F03E-42D5-8A88-D15313D0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6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61FCD7-2ACE-430E-8C74-27ED6675D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77541A-D18F-417C-80CD-D18CDC59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781D2D-0F36-4D76-8366-48899AE9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55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CAFB5-D5DB-4182-94ED-DC52E927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7A119-6F27-495B-94FA-09005D65D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0EB375-6C95-4EB6-B977-94B01DB29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AA48F3-0982-42B2-9DAB-A8E028DC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DE1A44-6577-45B9-BE04-9F8C262A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7B41A6-6A77-43DA-B4E5-00821371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6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67D1A-90AB-4664-9B82-E79A3442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7A7081-E819-48CD-876E-C3DD7BD93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47748C-7800-4D67-92EA-47E4A06A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27AC9-0F7F-4B31-81CD-BB92436B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6AE0BD-7B14-47A9-A9AE-18E2BB88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25C67E-A7F9-4605-8D03-608350A0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36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3CCBF-E4B1-47A0-BEE6-82F39DBF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DDA535-A2B9-4638-A5B9-E137AC863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36A3B8-CBB1-4493-8DAD-AE17116B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A54892-AACC-4A6A-97F4-487394B9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72EEA0-6B85-4307-808A-5B5659EF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93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3766C9-2F10-42D6-B449-5C918F90F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76B11A-21D0-46EE-8D43-37159E70D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A3CC35-A200-4283-A8C1-5EFEF87A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B9476F-A827-4E2C-BA87-5199A862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1A363-802C-43E3-809D-D50F9AE5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9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2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45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8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70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07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75949-38C2-4FB6-9AC6-56FEC4A055D9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0FBD-D2E8-4388-AECC-22416F502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27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E81145-3776-4D2D-AC42-CB4D6130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4E1FE1-2475-4D24-B37E-DBD4550F7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8C589E-843B-4003-87AC-19C3E7EDF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A701A4-C804-4356-ACC5-3C3FA266A58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24BE07-E0FE-4E6A-8210-E3E71FED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DBEB4E-C4B5-4C81-97CD-C02EAD6B8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970-75F6-4752-8D35-EEE612A11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03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A1A76F-FBBA-DA46-AB8F-04FDAEB23A15}"/>
              </a:ext>
            </a:extLst>
          </p:cNvPr>
          <p:cNvGrpSpPr/>
          <p:nvPr/>
        </p:nvGrpSpPr>
        <p:grpSpPr>
          <a:xfrm>
            <a:off x="0" y="-8533"/>
            <a:ext cx="12447639" cy="6875066"/>
            <a:chOff x="1576982" y="-17065"/>
            <a:chExt cx="10812696" cy="6917822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594CCE3-2D70-8745-80F8-55A98AC2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6982" y="-1"/>
              <a:ext cx="10615019" cy="6900757"/>
            </a:xfrm>
            <a:custGeom>
              <a:avLst/>
              <a:gdLst>
                <a:gd name="T0" fmla="*/ 0 w 5588"/>
                <a:gd name="T1" fmla="*/ 4 h 3604"/>
                <a:gd name="T2" fmla="*/ 336 w 5588"/>
                <a:gd name="T3" fmla="*/ 472 h 3604"/>
                <a:gd name="T4" fmla="*/ 560 w 5588"/>
                <a:gd name="T5" fmla="*/ 656 h 3604"/>
                <a:gd name="T6" fmla="*/ 1312 w 5588"/>
                <a:gd name="T7" fmla="*/ 984 h 3604"/>
                <a:gd name="T8" fmla="*/ 2008 w 5588"/>
                <a:gd name="T9" fmla="*/ 1080 h 3604"/>
                <a:gd name="T10" fmla="*/ 2488 w 5588"/>
                <a:gd name="T11" fmla="*/ 1144 h 3604"/>
                <a:gd name="T12" fmla="*/ 2904 w 5588"/>
                <a:gd name="T13" fmla="*/ 1272 h 3604"/>
                <a:gd name="T14" fmla="*/ 3168 w 5588"/>
                <a:gd name="T15" fmla="*/ 1456 h 3604"/>
                <a:gd name="T16" fmla="*/ 3400 w 5588"/>
                <a:gd name="T17" fmla="*/ 1864 h 3604"/>
                <a:gd name="T18" fmla="*/ 3624 w 5588"/>
                <a:gd name="T19" fmla="*/ 2240 h 3604"/>
                <a:gd name="T20" fmla="*/ 4072 w 5588"/>
                <a:gd name="T21" fmla="*/ 2808 h 3604"/>
                <a:gd name="T22" fmla="*/ 4912 w 5588"/>
                <a:gd name="T23" fmla="*/ 3400 h 3604"/>
                <a:gd name="T24" fmla="*/ 5588 w 5588"/>
                <a:gd name="T25" fmla="*/ 3604 h 3604"/>
                <a:gd name="T26" fmla="*/ 5588 w 5588"/>
                <a:gd name="T27" fmla="*/ 0 h 3604"/>
                <a:gd name="T28" fmla="*/ 0 w 5588"/>
                <a:gd name="T29" fmla="*/ 4 h 3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88" h="3604">
                  <a:moveTo>
                    <a:pt x="0" y="4"/>
                  </a:moveTo>
                  <a:cubicBezTo>
                    <a:pt x="59" y="126"/>
                    <a:pt x="162" y="302"/>
                    <a:pt x="336" y="472"/>
                  </a:cubicBezTo>
                  <a:cubicBezTo>
                    <a:pt x="358" y="493"/>
                    <a:pt x="437" y="570"/>
                    <a:pt x="560" y="656"/>
                  </a:cubicBezTo>
                  <a:cubicBezTo>
                    <a:pt x="620" y="698"/>
                    <a:pt x="883" y="877"/>
                    <a:pt x="1312" y="984"/>
                  </a:cubicBezTo>
                  <a:cubicBezTo>
                    <a:pt x="1484" y="1026"/>
                    <a:pt x="1658" y="1044"/>
                    <a:pt x="2008" y="1080"/>
                  </a:cubicBezTo>
                  <a:cubicBezTo>
                    <a:pt x="2153" y="1094"/>
                    <a:pt x="2288" y="1105"/>
                    <a:pt x="2488" y="1144"/>
                  </a:cubicBezTo>
                  <a:cubicBezTo>
                    <a:pt x="2712" y="1187"/>
                    <a:pt x="2817" y="1228"/>
                    <a:pt x="2904" y="1272"/>
                  </a:cubicBezTo>
                  <a:cubicBezTo>
                    <a:pt x="2976" y="1308"/>
                    <a:pt x="3074" y="1358"/>
                    <a:pt x="3168" y="1456"/>
                  </a:cubicBezTo>
                  <a:cubicBezTo>
                    <a:pt x="3278" y="1569"/>
                    <a:pt x="3294" y="1657"/>
                    <a:pt x="3400" y="1864"/>
                  </a:cubicBezTo>
                  <a:cubicBezTo>
                    <a:pt x="3467" y="1995"/>
                    <a:pt x="3521" y="2080"/>
                    <a:pt x="3624" y="2240"/>
                  </a:cubicBezTo>
                  <a:cubicBezTo>
                    <a:pt x="3688" y="2339"/>
                    <a:pt x="3840" y="2573"/>
                    <a:pt x="4072" y="2808"/>
                  </a:cubicBezTo>
                  <a:cubicBezTo>
                    <a:pt x="4442" y="3181"/>
                    <a:pt x="4820" y="3358"/>
                    <a:pt x="4912" y="3400"/>
                  </a:cubicBezTo>
                  <a:cubicBezTo>
                    <a:pt x="5172" y="3517"/>
                    <a:pt x="5409" y="3574"/>
                    <a:pt x="5588" y="3604"/>
                  </a:cubicBezTo>
                  <a:cubicBezTo>
                    <a:pt x="5588" y="2402"/>
                    <a:pt x="5588" y="1201"/>
                    <a:pt x="5588" y="0"/>
                  </a:cubicBezTo>
                  <a:cubicBezTo>
                    <a:pt x="3725" y="1"/>
                    <a:pt x="1863" y="2"/>
                    <a:pt x="0" y="4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5000"/>
              </a:schemeClr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3DA0F06-5EF5-CC4B-9D4A-AC1D9CB4F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0396" y="-17065"/>
              <a:ext cx="8771605" cy="6917822"/>
            </a:xfrm>
            <a:custGeom>
              <a:avLst/>
              <a:gdLst>
                <a:gd name="T0" fmla="*/ 0 w 4556"/>
                <a:gd name="T1" fmla="*/ 0 h 3600"/>
                <a:gd name="T2" fmla="*/ 210 w 4556"/>
                <a:gd name="T3" fmla="*/ 373 h 3600"/>
                <a:gd name="T4" fmla="*/ 456 w 4556"/>
                <a:gd name="T5" fmla="*/ 541 h 3600"/>
                <a:gd name="T6" fmla="*/ 834 w 4556"/>
                <a:gd name="T7" fmla="*/ 655 h 3600"/>
                <a:gd name="T8" fmla="*/ 1302 w 4556"/>
                <a:gd name="T9" fmla="*/ 721 h 3600"/>
                <a:gd name="T10" fmla="*/ 1704 w 4556"/>
                <a:gd name="T11" fmla="*/ 781 h 3600"/>
                <a:gd name="T12" fmla="*/ 2160 w 4556"/>
                <a:gd name="T13" fmla="*/ 1009 h 3600"/>
                <a:gd name="T14" fmla="*/ 2496 w 4556"/>
                <a:gd name="T15" fmla="*/ 1411 h 3600"/>
                <a:gd name="T16" fmla="*/ 2646 w 4556"/>
                <a:gd name="T17" fmla="*/ 1765 h 3600"/>
                <a:gd name="T18" fmla="*/ 2910 w 4556"/>
                <a:gd name="T19" fmla="*/ 2371 h 3600"/>
                <a:gd name="T20" fmla="*/ 3174 w 4556"/>
                <a:gd name="T21" fmla="*/ 2809 h 3600"/>
                <a:gd name="T22" fmla="*/ 3588 w 4556"/>
                <a:gd name="T23" fmla="*/ 3199 h 3600"/>
                <a:gd name="T24" fmla="*/ 4206 w 4556"/>
                <a:gd name="T25" fmla="*/ 3505 h 3600"/>
                <a:gd name="T26" fmla="*/ 4556 w 4556"/>
                <a:gd name="T27" fmla="*/ 3600 h 3600"/>
                <a:gd name="T28" fmla="*/ 4556 w 4556"/>
                <a:gd name="T29" fmla="*/ 0 h 3600"/>
                <a:gd name="T30" fmla="*/ 0 w 4556"/>
                <a:gd name="T31" fmla="*/ 0 h 3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56" h="3600">
                  <a:moveTo>
                    <a:pt x="0" y="0"/>
                  </a:moveTo>
                  <a:cubicBezTo>
                    <a:pt x="25" y="96"/>
                    <a:pt x="81" y="244"/>
                    <a:pt x="210" y="373"/>
                  </a:cubicBezTo>
                  <a:cubicBezTo>
                    <a:pt x="300" y="462"/>
                    <a:pt x="390" y="508"/>
                    <a:pt x="456" y="541"/>
                  </a:cubicBezTo>
                  <a:cubicBezTo>
                    <a:pt x="493" y="559"/>
                    <a:pt x="592" y="606"/>
                    <a:pt x="834" y="655"/>
                  </a:cubicBezTo>
                  <a:cubicBezTo>
                    <a:pt x="955" y="679"/>
                    <a:pt x="998" y="681"/>
                    <a:pt x="1302" y="721"/>
                  </a:cubicBezTo>
                  <a:cubicBezTo>
                    <a:pt x="1537" y="751"/>
                    <a:pt x="1655" y="767"/>
                    <a:pt x="1704" y="781"/>
                  </a:cubicBezTo>
                  <a:cubicBezTo>
                    <a:pt x="1956" y="852"/>
                    <a:pt x="2122" y="979"/>
                    <a:pt x="2160" y="1009"/>
                  </a:cubicBezTo>
                  <a:cubicBezTo>
                    <a:pt x="2348" y="1157"/>
                    <a:pt x="2444" y="1321"/>
                    <a:pt x="2496" y="1411"/>
                  </a:cubicBezTo>
                  <a:cubicBezTo>
                    <a:pt x="2542" y="1491"/>
                    <a:pt x="2542" y="1507"/>
                    <a:pt x="2646" y="1765"/>
                  </a:cubicBezTo>
                  <a:cubicBezTo>
                    <a:pt x="2763" y="2054"/>
                    <a:pt x="2822" y="2199"/>
                    <a:pt x="2910" y="2371"/>
                  </a:cubicBezTo>
                  <a:cubicBezTo>
                    <a:pt x="3001" y="2549"/>
                    <a:pt x="3061" y="2666"/>
                    <a:pt x="3174" y="2809"/>
                  </a:cubicBezTo>
                  <a:cubicBezTo>
                    <a:pt x="3217" y="2863"/>
                    <a:pt x="3357" y="3034"/>
                    <a:pt x="3588" y="3199"/>
                  </a:cubicBezTo>
                  <a:cubicBezTo>
                    <a:pt x="3834" y="3374"/>
                    <a:pt x="4057" y="3453"/>
                    <a:pt x="4206" y="3505"/>
                  </a:cubicBezTo>
                  <a:cubicBezTo>
                    <a:pt x="4346" y="3553"/>
                    <a:pt x="4468" y="3582"/>
                    <a:pt x="4556" y="3600"/>
                  </a:cubicBezTo>
                  <a:cubicBezTo>
                    <a:pt x="4556" y="2400"/>
                    <a:pt x="4556" y="1200"/>
                    <a:pt x="4556" y="0"/>
                  </a:cubicBezTo>
                  <a:cubicBezTo>
                    <a:pt x="3037" y="0"/>
                    <a:pt x="1519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39000">
                  <a:schemeClr val="accent1">
                    <a:lumMod val="75000"/>
                  </a:schemeClr>
                </a:gs>
                <a:gs pos="18000">
                  <a:schemeClr val="accent1">
                    <a:lumMod val="75000"/>
                  </a:schemeClr>
                </a:gs>
                <a:gs pos="6700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E2F8318-E4FF-AC4A-BF11-C3AB6764F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198" y="346256"/>
              <a:ext cx="4583480" cy="4019267"/>
            </a:xfrm>
            <a:custGeom>
              <a:avLst/>
              <a:gdLst>
                <a:gd name="T0" fmla="*/ 0 w 2412"/>
                <a:gd name="T1" fmla="*/ 0 h 2120"/>
                <a:gd name="T2" fmla="*/ 520 w 2412"/>
                <a:gd name="T3" fmla="*/ 48 h 2120"/>
                <a:gd name="T4" fmla="*/ 1436 w 2412"/>
                <a:gd name="T5" fmla="*/ 284 h 2120"/>
                <a:gd name="T6" fmla="*/ 1968 w 2412"/>
                <a:gd name="T7" fmla="*/ 668 h 2120"/>
                <a:gd name="T8" fmla="*/ 2224 w 2412"/>
                <a:gd name="T9" fmla="*/ 1044 h 2120"/>
                <a:gd name="T10" fmla="*/ 2412 w 2412"/>
                <a:gd name="T11" fmla="*/ 1608 h 2120"/>
                <a:gd name="T12" fmla="*/ 1340 w 2412"/>
                <a:gd name="T13" fmla="*/ 2120 h 2120"/>
                <a:gd name="T14" fmla="*/ 1028 w 2412"/>
                <a:gd name="T15" fmla="*/ 1104 h 2120"/>
                <a:gd name="T16" fmla="*/ 0 w 2412"/>
                <a:gd name="T17" fmla="*/ 0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2" h="2120">
                  <a:moveTo>
                    <a:pt x="0" y="0"/>
                  </a:moveTo>
                  <a:cubicBezTo>
                    <a:pt x="124" y="5"/>
                    <a:pt x="304" y="17"/>
                    <a:pt x="520" y="48"/>
                  </a:cubicBezTo>
                  <a:cubicBezTo>
                    <a:pt x="873" y="98"/>
                    <a:pt x="1134" y="135"/>
                    <a:pt x="1436" y="284"/>
                  </a:cubicBezTo>
                  <a:cubicBezTo>
                    <a:pt x="1561" y="345"/>
                    <a:pt x="1770" y="450"/>
                    <a:pt x="1968" y="668"/>
                  </a:cubicBezTo>
                  <a:cubicBezTo>
                    <a:pt x="2108" y="821"/>
                    <a:pt x="2184" y="966"/>
                    <a:pt x="2224" y="1044"/>
                  </a:cubicBezTo>
                  <a:cubicBezTo>
                    <a:pt x="2339" y="1265"/>
                    <a:pt x="2389" y="1468"/>
                    <a:pt x="2412" y="1608"/>
                  </a:cubicBezTo>
                  <a:cubicBezTo>
                    <a:pt x="2055" y="1778"/>
                    <a:pt x="1698" y="1949"/>
                    <a:pt x="1340" y="2120"/>
                  </a:cubicBezTo>
                  <a:cubicBezTo>
                    <a:pt x="1312" y="1872"/>
                    <a:pt x="1238" y="1502"/>
                    <a:pt x="1028" y="1104"/>
                  </a:cubicBezTo>
                  <a:cubicBezTo>
                    <a:pt x="705" y="490"/>
                    <a:pt x="239" y="15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37000">
                  <a:schemeClr val="accent1"/>
                </a:gs>
                <a:gs pos="18000">
                  <a:schemeClr val="accent1">
                    <a:lumMod val="75000"/>
                  </a:schemeClr>
                </a:gs>
                <a:gs pos="5900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0E3BE59-9108-1A41-ACF4-55DCFB229F10}"/>
              </a:ext>
            </a:extLst>
          </p:cNvPr>
          <p:cNvSpPr/>
          <p:nvPr/>
        </p:nvSpPr>
        <p:spPr>
          <a:xfrm>
            <a:off x="874713" y="3097630"/>
            <a:ext cx="4339650" cy="92333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年度工作汇报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84A747-5058-164B-AC31-9BCE06623343}"/>
              </a:ext>
            </a:extLst>
          </p:cNvPr>
          <p:cNvSpPr/>
          <p:nvPr/>
        </p:nvSpPr>
        <p:spPr>
          <a:xfrm>
            <a:off x="898195" y="4272422"/>
            <a:ext cx="6672716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聚焦公众关注的辐射安全等环境问题，提供智能高端的设备和解决方案以及全方位的专业技术服务，持续创新为客户创造更大价值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A9F23B-672F-BE45-8FC9-28205902AF18}"/>
              </a:ext>
            </a:extLst>
          </p:cNvPr>
          <p:cNvSpPr/>
          <p:nvPr/>
        </p:nvSpPr>
        <p:spPr>
          <a:xfrm>
            <a:off x="874713" y="2149196"/>
            <a:ext cx="2178802" cy="92333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sym typeface="inpin heiti" panose="00000500000000000000" pitchFamily="2" charset="-122"/>
              </a:rPr>
              <a:t>2020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Lantinghei SC Heavy" panose="02000000000000000000" pitchFamily="2" charset="-122"/>
              <a:ea typeface="Lantinghei SC Heavy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1F7CCD-510D-B04B-A51E-97118F0BCD96}"/>
              </a:ext>
            </a:extLst>
          </p:cNvPr>
          <p:cNvSpPr/>
          <p:nvPr/>
        </p:nvSpPr>
        <p:spPr>
          <a:xfrm>
            <a:off x="898195" y="5108659"/>
            <a:ext cx="6672716" cy="7386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创新（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Reformation</a:t>
            </a:r>
            <a:r>
              <a:rPr lang="zh-CN" altLang="e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） 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        </a:t>
            </a:r>
            <a:r>
              <a:rPr lang="zh-CN" altLang="e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 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积极（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Optimist</a:t>
            </a:r>
            <a:r>
              <a:rPr lang="zh-CN" altLang="e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）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sym typeface="inpin heiti" panose="00000500000000000000" pitchFamily="2" charset="-122"/>
            </a:endParaRPr>
          </a:p>
          <a:p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sym typeface="inpin heiti" panose="00000500000000000000" pitchFamily="2" charset="-122"/>
            </a:endParaRPr>
          </a:p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责任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(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Morality) 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                  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 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专业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(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Specialist)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DDEAAA-0388-AB49-8747-3B8496BB24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31" y="492369"/>
            <a:ext cx="1510751" cy="284492"/>
          </a:xfrm>
          <a:prstGeom prst="rect">
            <a:avLst/>
          </a:prstGeom>
          <a:effectLst>
            <a:reflection blurRad="25400" stA="64000" endPos="86000" dir="5400000" sy="-100000" algn="bl" rotWithShape="0"/>
          </a:effectLst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BC8A92C2-3D3A-9445-B8C2-C9DA634ABA1B}"/>
              </a:ext>
            </a:extLst>
          </p:cNvPr>
          <p:cNvSpPr/>
          <p:nvPr/>
        </p:nvSpPr>
        <p:spPr>
          <a:xfrm>
            <a:off x="3281082" y="2407661"/>
            <a:ext cx="1612900" cy="406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6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田春乐</a:t>
            </a:r>
            <a:endParaRPr kumimoji="0" lang="zh-CN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8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/>
      <p:bldP spid="9" grpId="0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B89E836-98D8-234C-8967-CC8772261AE0}"/>
              </a:ext>
            </a:extLst>
          </p:cNvPr>
          <p:cNvGrpSpPr/>
          <p:nvPr/>
        </p:nvGrpSpPr>
        <p:grpSpPr>
          <a:xfrm>
            <a:off x="5416888" y="2304427"/>
            <a:ext cx="4468623" cy="1746562"/>
            <a:chOff x="4871338" y="2519186"/>
            <a:chExt cx="4468623" cy="17465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AECE7EB-2753-C344-A2C9-583FD9003C3D}"/>
                </a:ext>
              </a:extLst>
            </p:cNvPr>
            <p:cNvSpPr/>
            <p:nvPr/>
          </p:nvSpPr>
          <p:spPr>
            <a:xfrm>
              <a:off x="4871338" y="2519186"/>
              <a:ext cx="4468623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cs typeface="+mn-ea"/>
                  <a:sym typeface="inpin heiti" panose="00000500000000000000" pitchFamily="2" charset="-122"/>
                </a:rPr>
                <a:t>明年工作计划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3CF70FD-4B2D-CE41-A3E9-99E5A34F3D0D}"/>
                </a:ext>
              </a:extLst>
            </p:cNvPr>
            <p:cNvGrpSpPr/>
            <p:nvPr/>
          </p:nvGrpSpPr>
          <p:grpSpPr>
            <a:xfrm>
              <a:off x="5321983" y="3344588"/>
              <a:ext cx="3358612" cy="921160"/>
              <a:chOff x="5664883" y="3248360"/>
              <a:chExt cx="3358612" cy="921160"/>
            </a:xfrm>
          </p:grpSpPr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68B6844A-F6CF-7643-AAFA-F8B9BD661B4D}"/>
                  </a:ext>
                </a:extLst>
              </p:cNvPr>
              <p:cNvSpPr txBox="1"/>
              <p:nvPr/>
            </p:nvSpPr>
            <p:spPr>
              <a:xfrm>
                <a:off x="5664883" y="3248360"/>
                <a:ext cx="2435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提高程序功能健壮性</a:t>
                </a:r>
              </a:p>
            </p:txBody>
          </p:sp>
          <p:sp>
            <p:nvSpPr>
              <p:cNvPr id="10" name="TextBox 11">
                <a:extLst>
                  <a:ext uri="{FF2B5EF4-FFF2-40B4-BE49-F238E27FC236}">
                    <a16:creationId xmlns:a16="http://schemas.microsoft.com/office/drawing/2014/main" id="{62A294CA-25DA-884E-AB67-FC69ED6D38CC}"/>
                  </a:ext>
                </a:extLst>
              </p:cNvPr>
              <p:cNvSpPr txBox="1"/>
              <p:nvPr/>
            </p:nvSpPr>
            <p:spPr>
              <a:xfrm>
                <a:off x="5664883" y="3523189"/>
                <a:ext cx="33586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程序服务化探索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endParaRPr>
              </a:p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引入项目进度与缺陷管理工具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12" name="Freeform 5">
            <a:extLst>
              <a:ext uri="{FF2B5EF4-FFF2-40B4-BE49-F238E27FC236}">
                <a16:creationId xmlns:a16="http://schemas.microsoft.com/office/drawing/2014/main" id="{8C380D65-C6E6-B44E-9CF0-B916EEB3C1A4}"/>
              </a:ext>
            </a:extLst>
          </p:cNvPr>
          <p:cNvSpPr>
            <a:spLocks/>
          </p:cNvSpPr>
          <p:nvPr/>
        </p:nvSpPr>
        <p:spPr bwMode="auto">
          <a:xfrm flipH="1" flipV="1">
            <a:off x="-647701" y="-381000"/>
            <a:ext cx="7785276" cy="7239000"/>
          </a:xfrm>
          <a:custGeom>
            <a:avLst/>
            <a:gdLst>
              <a:gd name="T0" fmla="*/ 0 w 5588"/>
              <a:gd name="T1" fmla="*/ 4 h 3604"/>
              <a:gd name="T2" fmla="*/ 336 w 5588"/>
              <a:gd name="T3" fmla="*/ 472 h 3604"/>
              <a:gd name="T4" fmla="*/ 560 w 5588"/>
              <a:gd name="T5" fmla="*/ 656 h 3604"/>
              <a:gd name="T6" fmla="*/ 1312 w 5588"/>
              <a:gd name="T7" fmla="*/ 984 h 3604"/>
              <a:gd name="T8" fmla="*/ 2008 w 5588"/>
              <a:gd name="T9" fmla="*/ 1080 h 3604"/>
              <a:gd name="T10" fmla="*/ 2488 w 5588"/>
              <a:gd name="T11" fmla="*/ 1144 h 3604"/>
              <a:gd name="T12" fmla="*/ 2904 w 5588"/>
              <a:gd name="T13" fmla="*/ 1272 h 3604"/>
              <a:gd name="T14" fmla="*/ 3168 w 5588"/>
              <a:gd name="T15" fmla="*/ 1456 h 3604"/>
              <a:gd name="T16" fmla="*/ 3400 w 5588"/>
              <a:gd name="T17" fmla="*/ 1864 h 3604"/>
              <a:gd name="T18" fmla="*/ 3624 w 5588"/>
              <a:gd name="T19" fmla="*/ 2240 h 3604"/>
              <a:gd name="T20" fmla="*/ 4072 w 5588"/>
              <a:gd name="T21" fmla="*/ 2808 h 3604"/>
              <a:gd name="T22" fmla="*/ 4912 w 5588"/>
              <a:gd name="T23" fmla="*/ 3400 h 3604"/>
              <a:gd name="T24" fmla="*/ 5588 w 5588"/>
              <a:gd name="T25" fmla="*/ 3604 h 3604"/>
              <a:gd name="T26" fmla="*/ 5588 w 5588"/>
              <a:gd name="T27" fmla="*/ 0 h 3604"/>
              <a:gd name="T28" fmla="*/ 0 w 5588"/>
              <a:gd name="T29" fmla="*/ 4 h 3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88" h="3604">
                <a:moveTo>
                  <a:pt x="0" y="4"/>
                </a:moveTo>
                <a:cubicBezTo>
                  <a:pt x="59" y="126"/>
                  <a:pt x="162" y="302"/>
                  <a:pt x="336" y="472"/>
                </a:cubicBezTo>
                <a:cubicBezTo>
                  <a:pt x="358" y="493"/>
                  <a:pt x="437" y="570"/>
                  <a:pt x="560" y="656"/>
                </a:cubicBezTo>
                <a:cubicBezTo>
                  <a:pt x="620" y="698"/>
                  <a:pt x="883" y="877"/>
                  <a:pt x="1312" y="984"/>
                </a:cubicBezTo>
                <a:cubicBezTo>
                  <a:pt x="1484" y="1026"/>
                  <a:pt x="1658" y="1044"/>
                  <a:pt x="2008" y="1080"/>
                </a:cubicBezTo>
                <a:cubicBezTo>
                  <a:pt x="2153" y="1094"/>
                  <a:pt x="2288" y="1105"/>
                  <a:pt x="2488" y="1144"/>
                </a:cubicBezTo>
                <a:cubicBezTo>
                  <a:pt x="2712" y="1187"/>
                  <a:pt x="2817" y="1228"/>
                  <a:pt x="2904" y="1272"/>
                </a:cubicBezTo>
                <a:cubicBezTo>
                  <a:pt x="2976" y="1308"/>
                  <a:pt x="3074" y="1358"/>
                  <a:pt x="3168" y="1456"/>
                </a:cubicBezTo>
                <a:cubicBezTo>
                  <a:pt x="3278" y="1569"/>
                  <a:pt x="3294" y="1657"/>
                  <a:pt x="3400" y="1864"/>
                </a:cubicBezTo>
                <a:cubicBezTo>
                  <a:pt x="3467" y="1995"/>
                  <a:pt x="3521" y="2080"/>
                  <a:pt x="3624" y="2240"/>
                </a:cubicBezTo>
                <a:cubicBezTo>
                  <a:pt x="3688" y="2339"/>
                  <a:pt x="3840" y="2573"/>
                  <a:pt x="4072" y="2808"/>
                </a:cubicBezTo>
                <a:cubicBezTo>
                  <a:pt x="4442" y="3181"/>
                  <a:pt x="4820" y="3358"/>
                  <a:pt x="4912" y="3400"/>
                </a:cubicBezTo>
                <a:cubicBezTo>
                  <a:pt x="5172" y="3517"/>
                  <a:pt x="5409" y="3574"/>
                  <a:pt x="5588" y="3604"/>
                </a:cubicBezTo>
                <a:cubicBezTo>
                  <a:pt x="5588" y="2402"/>
                  <a:pt x="5588" y="1201"/>
                  <a:pt x="5588" y="0"/>
                </a:cubicBezTo>
                <a:cubicBezTo>
                  <a:pt x="3725" y="1"/>
                  <a:pt x="1863" y="2"/>
                  <a:pt x="0" y="4"/>
                </a:cubicBezTo>
                <a:close/>
              </a:path>
            </a:pathLst>
          </a:custGeom>
          <a:solidFill>
            <a:schemeClr val="accent1">
              <a:lumMod val="50000"/>
              <a:alpha val="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5A40719B-F624-E04C-9C0E-3FCD2A2312F3}"/>
              </a:ext>
            </a:extLst>
          </p:cNvPr>
          <p:cNvSpPr>
            <a:spLocks/>
          </p:cNvSpPr>
          <p:nvPr/>
        </p:nvSpPr>
        <p:spPr bwMode="auto">
          <a:xfrm rot="10800000">
            <a:off x="0" y="61628"/>
            <a:ext cx="6857997" cy="6875066"/>
          </a:xfrm>
          <a:custGeom>
            <a:avLst/>
            <a:gdLst>
              <a:gd name="T0" fmla="*/ 0 w 4556"/>
              <a:gd name="T1" fmla="*/ 0 h 3600"/>
              <a:gd name="T2" fmla="*/ 210 w 4556"/>
              <a:gd name="T3" fmla="*/ 373 h 3600"/>
              <a:gd name="T4" fmla="*/ 456 w 4556"/>
              <a:gd name="T5" fmla="*/ 541 h 3600"/>
              <a:gd name="T6" fmla="*/ 834 w 4556"/>
              <a:gd name="T7" fmla="*/ 655 h 3600"/>
              <a:gd name="T8" fmla="*/ 1302 w 4556"/>
              <a:gd name="T9" fmla="*/ 721 h 3600"/>
              <a:gd name="T10" fmla="*/ 1704 w 4556"/>
              <a:gd name="T11" fmla="*/ 781 h 3600"/>
              <a:gd name="T12" fmla="*/ 2160 w 4556"/>
              <a:gd name="T13" fmla="*/ 1009 h 3600"/>
              <a:gd name="T14" fmla="*/ 2496 w 4556"/>
              <a:gd name="T15" fmla="*/ 1411 h 3600"/>
              <a:gd name="T16" fmla="*/ 2646 w 4556"/>
              <a:gd name="T17" fmla="*/ 1765 h 3600"/>
              <a:gd name="T18" fmla="*/ 2910 w 4556"/>
              <a:gd name="T19" fmla="*/ 2371 h 3600"/>
              <a:gd name="T20" fmla="*/ 3174 w 4556"/>
              <a:gd name="T21" fmla="*/ 2809 h 3600"/>
              <a:gd name="T22" fmla="*/ 3588 w 4556"/>
              <a:gd name="T23" fmla="*/ 3199 h 3600"/>
              <a:gd name="T24" fmla="*/ 4206 w 4556"/>
              <a:gd name="T25" fmla="*/ 3505 h 3600"/>
              <a:gd name="T26" fmla="*/ 4556 w 4556"/>
              <a:gd name="T27" fmla="*/ 3600 h 3600"/>
              <a:gd name="T28" fmla="*/ 4556 w 4556"/>
              <a:gd name="T29" fmla="*/ 0 h 3600"/>
              <a:gd name="T30" fmla="*/ 0 w 4556"/>
              <a:gd name="T31" fmla="*/ 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56" h="3600">
                <a:moveTo>
                  <a:pt x="0" y="0"/>
                </a:moveTo>
                <a:cubicBezTo>
                  <a:pt x="25" y="96"/>
                  <a:pt x="81" y="244"/>
                  <a:pt x="210" y="373"/>
                </a:cubicBezTo>
                <a:cubicBezTo>
                  <a:pt x="300" y="462"/>
                  <a:pt x="390" y="508"/>
                  <a:pt x="456" y="541"/>
                </a:cubicBezTo>
                <a:cubicBezTo>
                  <a:pt x="493" y="559"/>
                  <a:pt x="592" y="606"/>
                  <a:pt x="834" y="655"/>
                </a:cubicBezTo>
                <a:cubicBezTo>
                  <a:pt x="955" y="679"/>
                  <a:pt x="998" y="681"/>
                  <a:pt x="1302" y="721"/>
                </a:cubicBezTo>
                <a:cubicBezTo>
                  <a:pt x="1537" y="751"/>
                  <a:pt x="1655" y="767"/>
                  <a:pt x="1704" y="781"/>
                </a:cubicBezTo>
                <a:cubicBezTo>
                  <a:pt x="1956" y="852"/>
                  <a:pt x="2122" y="979"/>
                  <a:pt x="2160" y="1009"/>
                </a:cubicBezTo>
                <a:cubicBezTo>
                  <a:pt x="2348" y="1157"/>
                  <a:pt x="2444" y="1321"/>
                  <a:pt x="2496" y="1411"/>
                </a:cubicBezTo>
                <a:cubicBezTo>
                  <a:pt x="2542" y="1491"/>
                  <a:pt x="2542" y="1507"/>
                  <a:pt x="2646" y="1765"/>
                </a:cubicBezTo>
                <a:cubicBezTo>
                  <a:pt x="2763" y="2054"/>
                  <a:pt x="2822" y="2199"/>
                  <a:pt x="2910" y="2371"/>
                </a:cubicBezTo>
                <a:cubicBezTo>
                  <a:pt x="3001" y="2549"/>
                  <a:pt x="3061" y="2666"/>
                  <a:pt x="3174" y="2809"/>
                </a:cubicBezTo>
                <a:cubicBezTo>
                  <a:pt x="3217" y="2863"/>
                  <a:pt x="3357" y="3034"/>
                  <a:pt x="3588" y="3199"/>
                </a:cubicBezTo>
                <a:cubicBezTo>
                  <a:pt x="3834" y="3374"/>
                  <a:pt x="4057" y="3453"/>
                  <a:pt x="4206" y="3505"/>
                </a:cubicBezTo>
                <a:cubicBezTo>
                  <a:pt x="4346" y="3553"/>
                  <a:pt x="4468" y="3582"/>
                  <a:pt x="4556" y="3600"/>
                </a:cubicBezTo>
                <a:cubicBezTo>
                  <a:pt x="4556" y="2400"/>
                  <a:pt x="4556" y="1200"/>
                  <a:pt x="4556" y="0"/>
                </a:cubicBezTo>
                <a:cubicBezTo>
                  <a:pt x="3037" y="0"/>
                  <a:pt x="1519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53000">
                <a:schemeClr val="accent1"/>
              </a:gs>
              <a:gs pos="24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4" name="同心圆 13">
            <a:extLst>
              <a:ext uri="{FF2B5EF4-FFF2-40B4-BE49-F238E27FC236}">
                <a16:creationId xmlns:a16="http://schemas.microsoft.com/office/drawing/2014/main" id="{11D9DCF2-52C2-8244-9337-A19ED2074F50}"/>
              </a:ext>
            </a:extLst>
          </p:cNvPr>
          <p:cNvSpPr/>
          <p:nvPr/>
        </p:nvSpPr>
        <p:spPr>
          <a:xfrm>
            <a:off x="10317517" y="-1517455"/>
            <a:ext cx="3748963" cy="3748963"/>
          </a:xfrm>
          <a:prstGeom prst="donu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8000">
                <a:schemeClr val="accent1"/>
              </a:gs>
              <a:gs pos="9400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BA011BC-C588-294A-854A-E95B9C6BB1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091" y="6070209"/>
            <a:ext cx="1510751" cy="284492"/>
          </a:xfrm>
          <a:prstGeom prst="rect">
            <a:avLst/>
          </a:prstGeom>
          <a:effectLst>
            <a:reflection blurRad="25400" stA="64000" endPos="8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782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F772CAC3-1AE0-1949-884C-238F1B37B552}"/>
              </a:ext>
            </a:extLst>
          </p:cNvPr>
          <p:cNvGrpSpPr/>
          <p:nvPr/>
        </p:nvGrpSpPr>
        <p:grpSpPr>
          <a:xfrm>
            <a:off x="1158873" y="474940"/>
            <a:ext cx="3888432" cy="648081"/>
            <a:chOff x="1057275" y="431398"/>
            <a:chExt cx="3888432" cy="648081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C5887C7-9EC8-A047-839D-76299CCD587A}"/>
                </a:ext>
              </a:extLst>
            </p:cNvPr>
            <p:cNvSpPr txBox="1"/>
            <p:nvPr/>
          </p:nvSpPr>
          <p:spPr>
            <a:xfrm>
              <a:off x="1057275" y="431398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131313"/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明年工作计划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AC4BF1E-4DEF-0A4E-9884-D0B1994F8978}"/>
                </a:ext>
              </a:extLst>
            </p:cNvPr>
            <p:cNvSpPr/>
            <p:nvPr/>
          </p:nvSpPr>
          <p:spPr>
            <a:xfrm>
              <a:off x="1057275" y="802480"/>
              <a:ext cx="38884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Next year's work plan</a:t>
              </a:r>
            </a:p>
          </p:txBody>
        </p:sp>
      </p:grpSp>
      <p:sp>
        <p:nvSpPr>
          <p:cNvPr id="65" name="同心圆 64">
            <a:extLst>
              <a:ext uri="{FF2B5EF4-FFF2-40B4-BE49-F238E27FC236}">
                <a16:creationId xmlns:a16="http://schemas.microsoft.com/office/drawing/2014/main" id="{1E45923C-7AB7-7A46-A534-2A05B3412FB8}"/>
              </a:ext>
            </a:extLst>
          </p:cNvPr>
          <p:cNvSpPr/>
          <p:nvPr/>
        </p:nvSpPr>
        <p:spPr>
          <a:xfrm>
            <a:off x="331801" y="423069"/>
            <a:ext cx="699952" cy="699952"/>
          </a:xfrm>
          <a:prstGeom prst="donu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8000">
                <a:schemeClr val="accent1"/>
              </a:gs>
              <a:gs pos="9400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AFB3F71B-8043-154A-A0EE-DBD6F3D54D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905" y="474940"/>
            <a:ext cx="1510751" cy="284492"/>
          </a:xfrm>
          <a:prstGeom prst="rect">
            <a:avLst/>
          </a:prstGeom>
          <a:effectLst>
            <a:reflection blurRad="25400" stA="64000" endPos="86000" dir="5400000" sy="-100000" algn="bl" rotWithShape="0"/>
          </a:effectLst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9635F5-2E3D-CF48-8E8D-F76898F2D610}"/>
              </a:ext>
            </a:extLst>
          </p:cNvPr>
          <p:cNvGrpSpPr/>
          <p:nvPr/>
        </p:nvGrpSpPr>
        <p:grpSpPr>
          <a:xfrm>
            <a:off x="2908059" y="3560685"/>
            <a:ext cx="2123871" cy="2241392"/>
            <a:chOff x="2908059" y="3560685"/>
            <a:chExt cx="2123871" cy="2241392"/>
          </a:xfrm>
        </p:grpSpPr>
        <p:grpSp>
          <p:nvGrpSpPr>
            <p:cNvPr id="70" name="ïSľîḋè">
              <a:extLst>
                <a:ext uri="{FF2B5EF4-FFF2-40B4-BE49-F238E27FC236}">
                  <a16:creationId xmlns:a16="http://schemas.microsoft.com/office/drawing/2014/main" id="{571D82F8-245D-944D-A541-2EFBDD58AD6B}"/>
                </a:ext>
              </a:extLst>
            </p:cNvPr>
            <p:cNvGrpSpPr/>
            <p:nvPr/>
          </p:nvGrpSpPr>
          <p:grpSpPr>
            <a:xfrm rot="342038" flipH="1">
              <a:off x="2915614" y="3560685"/>
              <a:ext cx="2011487" cy="2011485"/>
              <a:chOff x="953424" y="1486519"/>
              <a:chExt cx="2228412" cy="2228408"/>
            </a:xfrm>
            <a:solidFill>
              <a:schemeClr val="accent2"/>
            </a:solidFill>
          </p:grpSpPr>
          <p:sp>
            <p:nvSpPr>
              <p:cNvPr id="72" name="ïsľíḓé">
                <a:extLst>
                  <a:ext uri="{FF2B5EF4-FFF2-40B4-BE49-F238E27FC236}">
                    <a16:creationId xmlns:a16="http://schemas.microsoft.com/office/drawing/2014/main" id="{89ACF78F-AE70-4643-B0F3-FDFEA7539034}"/>
                  </a:ext>
                </a:extLst>
              </p:cNvPr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73" name="ïşḷiḓê">
                <a:extLst>
                  <a:ext uri="{FF2B5EF4-FFF2-40B4-BE49-F238E27FC236}">
                    <a16:creationId xmlns:a16="http://schemas.microsoft.com/office/drawing/2014/main" id="{56031F0A-0229-3A4C-B914-962B2060F624}"/>
                  </a:ext>
                </a:extLst>
              </p:cNvPr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71" name="îṣļïḍè">
              <a:extLst>
                <a:ext uri="{FF2B5EF4-FFF2-40B4-BE49-F238E27FC236}">
                  <a16:creationId xmlns:a16="http://schemas.microsoft.com/office/drawing/2014/main" id="{EA4E656C-1934-0444-91EE-D45A4DDC72D6}"/>
                </a:ext>
              </a:extLst>
            </p:cNvPr>
            <p:cNvSpPr/>
            <p:nvPr/>
          </p:nvSpPr>
          <p:spPr>
            <a:xfrm flipV="1">
              <a:off x="2908059" y="3678206"/>
              <a:ext cx="2123871" cy="2123871"/>
            </a:xfrm>
            <a:prstGeom prst="arc">
              <a:avLst>
                <a:gd name="adj1" fmla="val 13730012"/>
                <a:gd name="adj2" fmla="val 256323"/>
              </a:avLst>
            </a:prstGeom>
            <a:ln w="28575" cap="rnd">
              <a:solidFill>
                <a:schemeClr val="accent1">
                  <a:lumMod val="50000"/>
                </a:schemeClr>
              </a:solidFill>
              <a:prstDash val="sysDot"/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226D35F2-2843-3441-A994-183C1B7585FB}"/>
              </a:ext>
            </a:extLst>
          </p:cNvPr>
          <p:cNvGrpSpPr/>
          <p:nvPr/>
        </p:nvGrpSpPr>
        <p:grpSpPr>
          <a:xfrm>
            <a:off x="4130900" y="1820536"/>
            <a:ext cx="2377671" cy="2580465"/>
            <a:chOff x="4130900" y="1820536"/>
            <a:chExt cx="2377671" cy="2580465"/>
          </a:xfrm>
        </p:grpSpPr>
        <p:grpSp>
          <p:nvGrpSpPr>
            <p:cNvPr id="77" name="i$ḷíḋé">
              <a:extLst>
                <a:ext uri="{FF2B5EF4-FFF2-40B4-BE49-F238E27FC236}">
                  <a16:creationId xmlns:a16="http://schemas.microsoft.com/office/drawing/2014/main" id="{1617B145-DB98-3B41-81EE-2B28B6F062FF}"/>
                </a:ext>
              </a:extLst>
            </p:cNvPr>
            <p:cNvGrpSpPr/>
            <p:nvPr/>
          </p:nvGrpSpPr>
          <p:grpSpPr>
            <a:xfrm rot="342038" flipH="1">
              <a:off x="4204696" y="2097129"/>
              <a:ext cx="2303875" cy="2303872"/>
              <a:chOff x="953424" y="1486519"/>
              <a:chExt cx="2228412" cy="2228408"/>
            </a:xfrm>
            <a:solidFill>
              <a:schemeClr val="accent3"/>
            </a:solidFill>
          </p:grpSpPr>
          <p:sp>
            <p:nvSpPr>
              <p:cNvPr id="79" name="íŝḻîḋê">
                <a:extLst>
                  <a:ext uri="{FF2B5EF4-FFF2-40B4-BE49-F238E27FC236}">
                    <a16:creationId xmlns:a16="http://schemas.microsoft.com/office/drawing/2014/main" id="{F6A86BEF-8BF2-3740-ABCE-C18C947559FB}"/>
                  </a:ext>
                </a:extLst>
              </p:cNvPr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0" name="íṩḷiďé">
                <a:extLst>
                  <a:ext uri="{FF2B5EF4-FFF2-40B4-BE49-F238E27FC236}">
                    <a16:creationId xmlns:a16="http://schemas.microsoft.com/office/drawing/2014/main" id="{EB241B2E-DDCA-8A41-9976-03CEFB88B9F4}"/>
                  </a:ext>
                </a:extLst>
              </p:cNvPr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78" name="ïṣ1ïḍê">
              <a:extLst>
                <a:ext uri="{FF2B5EF4-FFF2-40B4-BE49-F238E27FC236}">
                  <a16:creationId xmlns:a16="http://schemas.microsoft.com/office/drawing/2014/main" id="{D5B415AE-114E-7142-A9B5-B587A8D030DD}"/>
                </a:ext>
              </a:extLst>
            </p:cNvPr>
            <p:cNvSpPr/>
            <p:nvPr/>
          </p:nvSpPr>
          <p:spPr>
            <a:xfrm>
              <a:off x="4130900" y="1820536"/>
              <a:ext cx="2123871" cy="2123871"/>
            </a:xfrm>
            <a:prstGeom prst="arc">
              <a:avLst>
                <a:gd name="adj1" fmla="val 11093161"/>
                <a:gd name="adj2" fmla="val 18823990"/>
              </a:avLst>
            </a:prstGeom>
            <a:ln w="28575" cap="rnd">
              <a:solidFill>
                <a:schemeClr val="accent3"/>
              </a:solidFill>
              <a:prstDash val="sysDot"/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FA42D1-AD0E-D048-B8A3-06CE62607F81}"/>
              </a:ext>
            </a:extLst>
          </p:cNvPr>
          <p:cNvGrpSpPr/>
          <p:nvPr/>
        </p:nvGrpSpPr>
        <p:grpSpPr>
          <a:xfrm>
            <a:off x="1307468" y="3117751"/>
            <a:ext cx="1758424" cy="1758424"/>
            <a:chOff x="1307468" y="3117751"/>
            <a:chExt cx="1758424" cy="1758424"/>
          </a:xfrm>
        </p:grpSpPr>
        <p:grpSp>
          <p:nvGrpSpPr>
            <p:cNvPr id="84" name="íŝḷîḍè">
              <a:extLst>
                <a:ext uri="{FF2B5EF4-FFF2-40B4-BE49-F238E27FC236}">
                  <a16:creationId xmlns:a16="http://schemas.microsoft.com/office/drawing/2014/main" id="{96E54D71-AC2A-4641-A6A8-56BE34D54A54}"/>
                </a:ext>
              </a:extLst>
            </p:cNvPr>
            <p:cNvGrpSpPr/>
            <p:nvPr/>
          </p:nvGrpSpPr>
          <p:grpSpPr>
            <a:xfrm flipH="1">
              <a:off x="1524829" y="3370752"/>
              <a:ext cx="1501885" cy="1501879"/>
              <a:chOff x="953424" y="1486519"/>
              <a:chExt cx="2228412" cy="2228408"/>
            </a:xfrm>
            <a:solidFill>
              <a:schemeClr val="accent1"/>
            </a:solidFill>
          </p:grpSpPr>
          <p:sp>
            <p:nvSpPr>
              <p:cNvPr id="86" name="ïṣḻídé">
                <a:extLst>
                  <a:ext uri="{FF2B5EF4-FFF2-40B4-BE49-F238E27FC236}">
                    <a16:creationId xmlns:a16="http://schemas.microsoft.com/office/drawing/2014/main" id="{DFFA008E-135E-7A46-8FC6-70FC989FE803}"/>
                  </a:ext>
                </a:extLst>
              </p:cNvPr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7" name="íśḷïḍê">
                <a:extLst>
                  <a:ext uri="{FF2B5EF4-FFF2-40B4-BE49-F238E27FC236}">
                    <a16:creationId xmlns:a16="http://schemas.microsoft.com/office/drawing/2014/main" id="{525AE3C2-BA7C-0248-A1FB-7CF74232673C}"/>
                  </a:ext>
                </a:extLst>
              </p:cNvPr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85" name="îṩḻïḍê">
              <a:extLst>
                <a:ext uri="{FF2B5EF4-FFF2-40B4-BE49-F238E27FC236}">
                  <a16:creationId xmlns:a16="http://schemas.microsoft.com/office/drawing/2014/main" id="{1A909230-3300-6F4E-8422-4336DC3C13A2}"/>
                </a:ext>
              </a:extLst>
            </p:cNvPr>
            <p:cNvSpPr/>
            <p:nvPr/>
          </p:nvSpPr>
          <p:spPr>
            <a:xfrm>
              <a:off x="1307468" y="3117751"/>
              <a:ext cx="1758424" cy="1758424"/>
            </a:xfrm>
            <a:prstGeom prst="arc">
              <a:avLst>
                <a:gd name="adj1" fmla="val 11101589"/>
                <a:gd name="adj2" fmla="val 18700949"/>
              </a:avLst>
            </a:prstGeom>
            <a:ln w="28575" cap="rnd">
              <a:prstDash val="sysDot"/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015C101-AD9A-D747-A4B1-CCE879C6E9C6}"/>
              </a:ext>
            </a:extLst>
          </p:cNvPr>
          <p:cNvGrpSpPr/>
          <p:nvPr/>
        </p:nvGrpSpPr>
        <p:grpSpPr>
          <a:xfrm>
            <a:off x="6582369" y="2065640"/>
            <a:ext cx="3996536" cy="802546"/>
            <a:chOff x="6582369" y="2065640"/>
            <a:chExt cx="3996536" cy="802546"/>
          </a:xfrm>
        </p:grpSpPr>
        <p:grpSp>
          <p:nvGrpSpPr>
            <p:cNvPr id="89" name="íṩḻîḓè">
              <a:extLst>
                <a:ext uri="{FF2B5EF4-FFF2-40B4-BE49-F238E27FC236}">
                  <a16:creationId xmlns:a16="http://schemas.microsoft.com/office/drawing/2014/main" id="{34362BAF-4683-414E-AD24-2D7CFD0D26DB}"/>
                </a:ext>
              </a:extLst>
            </p:cNvPr>
            <p:cNvGrpSpPr/>
            <p:nvPr/>
          </p:nvGrpSpPr>
          <p:grpSpPr>
            <a:xfrm flipH="1">
              <a:off x="9914508" y="2134716"/>
              <a:ext cx="664397" cy="664395"/>
              <a:chOff x="953424" y="1486519"/>
              <a:chExt cx="2228412" cy="2228408"/>
            </a:xfrm>
            <a:solidFill>
              <a:schemeClr val="accent1"/>
            </a:solidFill>
          </p:grpSpPr>
          <p:sp>
            <p:nvSpPr>
              <p:cNvPr id="93" name="ïṧľíḓè">
                <a:extLst>
                  <a:ext uri="{FF2B5EF4-FFF2-40B4-BE49-F238E27FC236}">
                    <a16:creationId xmlns:a16="http://schemas.microsoft.com/office/drawing/2014/main" id="{42EAC155-0BAE-6A4A-8E82-825D06206EDA}"/>
                  </a:ext>
                </a:extLst>
              </p:cNvPr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94" name="ïśḻíḓé">
                <a:extLst>
                  <a:ext uri="{FF2B5EF4-FFF2-40B4-BE49-F238E27FC236}">
                    <a16:creationId xmlns:a16="http://schemas.microsoft.com/office/drawing/2014/main" id="{E7EB4C29-1E29-AE48-86C3-6A9CDCAF24B5}"/>
                  </a:ext>
                </a:extLst>
              </p:cNvPr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1100" b="1"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01</a:t>
                </a:r>
              </a:p>
            </p:txBody>
          </p:sp>
        </p:grpSp>
        <p:grpSp>
          <p:nvGrpSpPr>
            <p:cNvPr id="90" name="îṡḻîḓe">
              <a:extLst>
                <a:ext uri="{FF2B5EF4-FFF2-40B4-BE49-F238E27FC236}">
                  <a16:creationId xmlns:a16="http://schemas.microsoft.com/office/drawing/2014/main" id="{1B591656-890B-2B47-BF52-33F0816FF5E8}"/>
                </a:ext>
              </a:extLst>
            </p:cNvPr>
            <p:cNvGrpSpPr/>
            <p:nvPr/>
          </p:nvGrpSpPr>
          <p:grpSpPr>
            <a:xfrm>
              <a:off x="6582369" y="2065640"/>
              <a:ext cx="3332140" cy="802546"/>
              <a:chOff x="793990" y="1227225"/>
              <a:chExt cx="2299240" cy="866137"/>
            </a:xfrm>
          </p:grpSpPr>
          <p:sp>
            <p:nvSpPr>
              <p:cNvPr id="91" name="ïsļïḓe">
                <a:extLst>
                  <a:ext uri="{FF2B5EF4-FFF2-40B4-BE49-F238E27FC236}">
                    <a16:creationId xmlns:a16="http://schemas.microsoft.com/office/drawing/2014/main" id="{C1D96C06-3F99-654C-B449-446D5023024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93990" y="1227225"/>
                <a:ext cx="2299240" cy="309958"/>
              </a:xfrm>
              <a:prstGeom prst="rect">
                <a:avLst/>
              </a:prstGeom>
              <a:noFill/>
            </p:spPr>
            <p:txBody>
              <a:bodyPr wrap="none" lIns="0" tIns="0" rIns="360000" bIns="0" anchor="ctr" anchorCtr="0">
                <a:normAutofit lnSpcReduction="10000"/>
              </a:bodyPr>
              <a:lstStyle/>
              <a:p>
                <a:pPr algn="r" latinLnBrk="0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提高程序功能健壮性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92" name="íṥlîḓé">
                <a:extLst>
                  <a:ext uri="{FF2B5EF4-FFF2-40B4-BE49-F238E27FC236}">
                    <a16:creationId xmlns:a16="http://schemas.microsoft.com/office/drawing/2014/main" id="{FBA8F10B-6E7D-3641-AFE5-03769776107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93990" y="1537183"/>
                <a:ext cx="2299240" cy="556179"/>
              </a:xfrm>
              <a:prstGeom prst="rect">
                <a:avLst/>
              </a:prstGeom>
              <a:noFill/>
            </p:spPr>
            <p:txBody>
              <a:bodyPr wrap="square" lIns="0" tIns="0" rIns="360000" bIns="0" anchor="ctr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写代码时候细心点，尽量避免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bug,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注意对异常情况的处理</a:t>
                </a:r>
                <a:endPara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27CA700-3636-BB43-9C08-B17CB2112334}"/>
              </a:ext>
            </a:extLst>
          </p:cNvPr>
          <p:cNvGrpSpPr/>
          <p:nvPr/>
        </p:nvGrpSpPr>
        <p:grpSpPr>
          <a:xfrm>
            <a:off x="6582369" y="3441771"/>
            <a:ext cx="3996536" cy="802546"/>
            <a:chOff x="6582369" y="3441771"/>
            <a:chExt cx="3996536" cy="802546"/>
          </a:xfrm>
        </p:grpSpPr>
        <p:grpSp>
          <p:nvGrpSpPr>
            <p:cNvPr id="96" name="iś1íďe">
              <a:extLst>
                <a:ext uri="{FF2B5EF4-FFF2-40B4-BE49-F238E27FC236}">
                  <a16:creationId xmlns:a16="http://schemas.microsoft.com/office/drawing/2014/main" id="{414BF96A-CE85-F347-A057-2F5F34A6EA6C}"/>
                </a:ext>
              </a:extLst>
            </p:cNvPr>
            <p:cNvGrpSpPr/>
            <p:nvPr/>
          </p:nvGrpSpPr>
          <p:grpSpPr>
            <a:xfrm flipH="1">
              <a:off x="9914508" y="3511003"/>
              <a:ext cx="664397" cy="664395"/>
              <a:chOff x="953424" y="1486519"/>
              <a:chExt cx="2228412" cy="2228408"/>
            </a:xfrm>
            <a:solidFill>
              <a:schemeClr val="accent2"/>
            </a:solidFill>
          </p:grpSpPr>
          <p:sp>
            <p:nvSpPr>
              <p:cNvPr id="100" name="ïṣ1ïḋè">
                <a:extLst>
                  <a:ext uri="{FF2B5EF4-FFF2-40B4-BE49-F238E27FC236}">
                    <a16:creationId xmlns:a16="http://schemas.microsoft.com/office/drawing/2014/main" id="{0E5BD625-2DC3-1749-8D24-651EA251677D}"/>
                  </a:ext>
                </a:extLst>
              </p:cNvPr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01" name="îşļïde">
                <a:extLst>
                  <a:ext uri="{FF2B5EF4-FFF2-40B4-BE49-F238E27FC236}">
                    <a16:creationId xmlns:a16="http://schemas.microsoft.com/office/drawing/2014/main" id="{9B04089B-B20B-5F4B-96E1-A624AA837308}"/>
                  </a:ext>
                </a:extLst>
              </p:cNvPr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1100" b="1" dirty="0"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02</a:t>
                </a:r>
              </a:p>
            </p:txBody>
          </p:sp>
        </p:grpSp>
        <p:grpSp>
          <p:nvGrpSpPr>
            <p:cNvPr id="97" name="ïSlidé">
              <a:extLst>
                <a:ext uri="{FF2B5EF4-FFF2-40B4-BE49-F238E27FC236}">
                  <a16:creationId xmlns:a16="http://schemas.microsoft.com/office/drawing/2014/main" id="{EFAAE75B-1681-6D4D-83FE-D8A32246E5F5}"/>
                </a:ext>
              </a:extLst>
            </p:cNvPr>
            <p:cNvGrpSpPr/>
            <p:nvPr/>
          </p:nvGrpSpPr>
          <p:grpSpPr>
            <a:xfrm>
              <a:off x="6582369" y="3441771"/>
              <a:ext cx="3332140" cy="802546"/>
              <a:chOff x="793990" y="1227225"/>
              <a:chExt cx="2299240" cy="866137"/>
            </a:xfrm>
          </p:grpSpPr>
          <p:sp>
            <p:nvSpPr>
              <p:cNvPr id="98" name="ïṩ1îḓe">
                <a:extLst>
                  <a:ext uri="{FF2B5EF4-FFF2-40B4-BE49-F238E27FC236}">
                    <a16:creationId xmlns:a16="http://schemas.microsoft.com/office/drawing/2014/main" id="{3E5EC012-A979-3142-907A-950C7038068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93990" y="1227225"/>
                <a:ext cx="2299240" cy="309958"/>
              </a:xfrm>
              <a:prstGeom prst="rect">
                <a:avLst/>
              </a:prstGeom>
              <a:noFill/>
            </p:spPr>
            <p:txBody>
              <a:bodyPr wrap="none" lIns="0" tIns="0" rIns="360000" bIns="0" anchor="ctr" anchorCtr="0">
                <a:normAutofit lnSpcReduction="10000"/>
              </a:bodyPr>
              <a:lstStyle/>
              <a:p>
                <a:pPr algn="r" latinLnBrk="0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程序服务化拆分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99" name="ïṩļídé">
                <a:extLst>
                  <a:ext uri="{FF2B5EF4-FFF2-40B4-BE49-F238E27FC236}">
                    <a16:creationId xmlns:a16="http://schemas.microsoft.com/office/drawing/2014/main" id="{3EEA536B-0F45-DA42-AD07-4232CBFBB91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93990" y="1537183"/>
                <a:ext cx="2299240" cy="556179"/>
              </a:xfrm>
              <a:prstGeom prst="rect">
                <a:avLst/>
              </a:prstGeom>
              <a:noFill/>
            </p:spPr>
            <p:txBody>
              <a:bodyPr wrap="square" lIns="0" tIns="0" rIns="360000" bIns="0" anchor="ctr" anchorCtr="0">
                <a:normAutofit fontScale="92500" lnSpcReduction="1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根据公司项目方向对项目进行服务化拆分，探索使用消息栈、缓存等技术对项目进行设计，提高项目的安全性和可拓展性，为大型项目打下基础</a:t>
                </a:r>
              </a:p>
            </p:txBody>
          </p:sp>
        </p:grp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B48E094-B890-0D4F-87F7-2B2BBD695A2B}"/>
              </a:ext>
            </a:extLst>
          </p:cNvPr>
          <p:cNvGrpSpPr/>
          <p:nvPr/>
        </p:nvGrpSpPr>
        <p:grpSpPr>
          <a:xfrm>
            <a:off x="6582369" y="4818213"/>
            <a:ext cx="3996536" cy="802545"/>
            <a:chOff x="6582369" y="4818213"/>
            <a:chExt cx="3996536" cy="802545"/>
          </a:xfrm>
        </p:grpSpPr>
        <p:grpSp>
          <p:nvGrpSpPr>
            <p:cNvPr id="103" name="ïṥḻïďé">
              <a:extLst>
                <a:ext uri="{FF2B5EF4-FFF2-40B4-BE49-F238E27FC236}">
                  <a16:creationId xmlns:a16="http://schemas.microsoft.com/office/drawing/2014/main" id="{9E00FAD5-59AD-3548-BB81-5B3D1ED65AA6}"/>
                </a:ext>
              </a:extLst>
            </p:cNvPr>
            <p:cNvGrpSpPr/>
            <p:nvPr/>
          </p:nvGrpSpPr>
          <p:grpSpPr>
            <a:xfrm flipH="1">
              <a:off x="9914508" y="4887290"/>
              <a:ext cx="664397" cy="664395"/>
              <a:chOff x="953424" y="1486519"/>
              <a:chExt cx="2228412" cy="2228408"/>
            </a:xfrm>
            <a:solidFill>
              <a:schemeClr val="accent3"/>
            </a:solidFill>
          </p:grpSpPr>
          <p:sp>
            <p:nvSpPr>
              <p:cNvPr id="107" name="îšḻiḍè">
                <a:extLst>
                  <a:ext uri="{FF2B5EF4-FFF2-40B4-BE49-F238E27FC236}">
                    <a16:creationId xmlns:a16="http://schemas.microsoft.com/office/drawing/2014/main" id="{C0D598D1-175A-4D4D-811F-C7E566278F3A}"/>
                  </a:ext>
                </a:extLst>
              </p:cNvPr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08" name="išľíďê">
                <a:extLst>
                  <a:ext uri="{FF2B5EF4-FFF2-40B4-BE49-F238E27FC236}">
                    <a16:creationId xmlns:a16="http://schemas.microsoft.com/office/drawing/2014/main" id="{21816609-DAE1-1E4C-B096-F73317BCB218}"/>
                  </a:ext>
                </a:extLst>
              </p:cNvPr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1100" b="1" dirty="0"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03</a:t>
                </a:r>
              </a:p>
            </p:txBody>
          </p:sp>
        </p:grpSp>
        <p:grpSp>
          <p:nvGrpSpPr>
            <p:cNvPr id="104" name="iṥľiḋe">
              <a:extLst>
                <a:ext uri="{FF2B5EF4-FFF2-40B4-BE49-F238E27FC236}">
                  <a16:creationId xmlns:a16="http://schemas.microsoft.com/office/drawing/2014/main" id="{C60E4F54-E107-4D48-913D-5F5E4A45EFFD}"/>
                </a:ext>
              </a:extLst>
            </p:cNvPr>
            <p:cNvGrpSpPr/>
            <p:nvPr/>
          </p:nvGrpSpPr>
          <p:grpSpPr>
            <a:xfrm>
              <a:off x="6582369" y="4818213"/>
              <a:ext cx="3332140" cy="802545"/>
              <a:chOff x="793990" y="1227226"/>
              <a:chExt cx="2299240" cy="866136"/>
            </a:xfrm>
          </p:grpSpPr>
          <p:sp>
            <p:nvSpPr>
              <p:cNvPr id="105" name="ïṧḻîḓé">
                <a:extLst>
                  <a:ext uri="{FF2B5EF4-FFF2-40B4-BE49-F238E27FC236}">
                    <a16:creationId xmlns:a16="http://schemas.microsoft.com/office/drawing/2014/main" id="{8A511F8D-9F1D-7B42-8A7D-0B5CEBB9736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93990" y="1227226"/>
                <a:ext cx="2299240" cy="309958"/>
              </a:xfrm>
              <a:prstGeom prst="rect">
                <a:avLst/>
              </a:prstGeom>
              <a:noFill/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引入项目进度与缺陷管理工具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106" name="i$ḷïdè">
                <a:extLst>
                  <a:ext uri="{FF2B5EF4-FFF2-40B4-BE49-F238E27FC236}">
                    <a16:creationId xmlns:a16="http://schemas.microsoft.com/office/drawing/2014/main" id="{CC7AD842-5377-014C-9591-F734CD36081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93990" y="1537183"/>
                <a:ext cx="2299240" cy="556179"/>
              </a:xfrm>
              <a:prstGeom prst="rect">
                <a:avLst/>
              </a:prstGeom>
              <a:noFill/>
            </p:spPr>
            <p:txBody>
              <a:bodyPr wrap="square" lIns="0" tIns="0" rIns="360000" bIns="0" anchor="ctr" anchorCtr="0">
                <a:normAutofit fontScale="7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现有很多功能强大的项目管理工具，可实现对项目生命周期的全局把控，对问题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-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任务，风险，功能，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bug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的及时跟踪。以及工作量统计、成本控制等。有利于提高项目效率，对项目进行复盘</a:t>
                </a:r>
                <a:endPara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767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8E2CFA62-EEB1-6D41-8346-735C41A64D02}"/>
              </a:ext>
            </a:extLst>
          </p:cNvPr>
          <p:cNvGrpSpPr/>
          <p:nvPr/>
        </p:nvGrpSpPr>
        <p:grpSpPr>
          <a:xfrm>
            <a:off x="0" y="5620298"/>
            <a:ext cx="12192000" cy="1237702"/>
            <a:chOff x="0" y="5620298"/>
            <a:chExt cx="12192000" cy="1237702"/>
          </a:xfrm>
        </p:grpSpPr>
        <p:sp>
          <p:nvSpPr>
            <p:cNvPr id="44" name="矩形 4">
              <a:extLst>
                <a:ext uri="{FF2B5EF4-FFF2-40B4-BE49-F238E27FC236}">
                  <a16:creationId xmlns:a16="http://schemas.microsoft.com/office/drawing/2014/main" id="{949BE5A2-1E04-C54D-8B38-970F08DA8456}"/>
                </a:ext>
              </a:extLst>
            </p:cNvPr>
            <p:cNvSpPr/>
            <p:nvPr/>
          </p:nvSpPr>
          <p:spPr>
            <a:xfrm>
              <a:off x="0" y="5711154"/>
              <a:ext cx="12192000" cy="1146846"/>
            </a:xfrm>
            <a:custGeom>
              <a:avLst/>
              <a:gdLst>
                <a:gd name="connsiteX0" fmla="*/ 0 w 12192000"/>
                <a:gd name="connsiteY0" fmla="*/ 0 h 1284514"/>
                <a:gd name="connsiteX1" fmla="*/ 12192000 w 12192000"/>
                <a:gd name="connsiteY1" fmla="*/ 0 h 1284514"/>
                <a:gd name="connsiteX2" fmla="*/ 12192000 w 12192000"/>
                <a:gd name="connsiteY2" fmla="*/ 1284514 h 1284514"/>
                <a:gd name="connsiteX3" fmla="*/ 0 w 12192000"/>
                <a:gd name="connsiteY3" fmla="*/ 1284514 h 1284514"/>
                <a:gd name="connsiteX4" fmla="*/ 0 w 12192000"/>
                <a:gd name="connsiteY4" fmla="*/ 0 h 1284514"/>
                <a:gd name="connsiteX0" fmla="*/ 0 w 12192000"/>
                <a:gd name="connsiteY0" fmla="*/ 1284514 h 1284514"/>
                <a:gd name="connsiteX1" fmla="*/ 12192000 w 12192000"/>
                <a:gd name="connsiteY1" fmla="*/ 0 h 1284514"/>
                <a:gd name="connsiteX2" fmla="*/ 12192000 w 12192000"/>
                <a:gd name="connsiteY2" fmla="*/ 1284514 h 1284514"/>
                <a:gd name="connsiteX3" fmla="*/ 0 w 12192000"/>
                <a:gd name="connsiteY3" fmla="*/ 1284514 h 1284514"/>
                <a:gd name="connsiteX0" fmla="*/ 0 w 12192000"/>
                <a:gd name="connsiteY0" fmla="*/ 1284514 h 1284514"/>
                <a:gd name="connsiteX1" fmla="*/ 12192000 w 12192000"/>
                <a:gd name="connsiteY1" fmla="*/ 0 h 1284514"/>
                <a:gd name="connsiteX2" fmla="*/ 12192000 w 12192000"/>
                <a:gd name="connsiteY2" fmla="*/ 1284514 h 1284514"/>
                <a:gd name="connsiteX3" fmla="*/ 0 w 12192000"/>
                <a:gd name="connsiteY3" fmla="*/ 1284514 h 1284514"/>
                <a:gd name="connsiteX0" fmla="*/ 249129 w 12441129"/>
                <a:gd name="connsiteY0" fmla="*/ 1340574 h 1340574"/>
                <a:gd name="connsiteX1" fmla="*/ 4792100 w 12441129"/>
                <a:gd name="connsiteY1" fmla="*/ 186688 h 1340574"/>
                <a:gd name="connsiteX2" fmla="*/ 12441129 w 12441129"/>
                <a:gd name="connsiteY2" fmla="*/ 56060 h 1340574"/>
                <a:gd name="connsiteX3" fmla="*/ 12441129 w 12441129"/>
                <a:gd name="connsiteY3" fmla="*/ 1340574 h 1340574"/>
                <a:gd name="connsiteX4" fmla="*/ 249129 w 12441129"/>
                <a:gd name="connsiteY4" fmla="*/ 1340574 h 1340574"/>
                <a:gd name="connsiteX0" fmla="*/ 0 w 12192000"/>
                <a:gd name="connsiteY0" fmla="*/ 1340574 h 1340574"/>
                <a:gd name="connsiteX1" fmla="*/ 4542971 w 12192000"/>
                <a:gd name="connsiteY1" fmla="*/ 186688 h 1340574"/>
                <a:gd name="connsiteX2" fmla="*/ 12192000 w 12192000"/>
                <a:gd name="connsiteY2" fmla="*/ 56060 h 1340574"/>
                <a:gd name="connsiteX3" fmla="*/ 12192000 w 12192000"/>
                <a:gd name="connsiteY3" fmla="*/ 1340574 h 1340574"/>
                <a:gd name="connsiteX4" fmla="*/ 0 w 12192000"/>
                <a:gd name="connsiteY4" fmla="*/ 1340574 h 1340574"/>
                <a:gd name="connsiteX0" fmla="*/ 0 w 12192000"/>
                <a:gd name="connsiteY0" fmla="*/ 1340574 h 1340574"/>
                <a:gd name="connsiteX1" fmla="*/ 4542971 w 12192000"/>
                <a:gd name="connsiteY1" fmla="*/ 186688 h 1340574"/>
                <a:gd name="connsiteX2" fmla="*/ 12192000 w 12192000"/>
                <a:gd name="connsiteY2" fmla="*/ 56060 h 1340574"/>
                <a:gd name="connsiteX3" fmla="*/ 12192000 w 12192000"/>
                <a:gd name="connsiteY3" fmla="*/ 1340574 h 1340574"/>
                <a:gd name="connsiteX4" fmla="*/ 0 w 12192000"/>
                <a:gd name="connsiteY4" fmla="*/ 1340574 h 1340574"/>
                <a:gd name="connsiteX0" fmla="*/ 0 w 12192000"/>
                <a:gd name="connsiteY0" fmla="*/ 1348860 h 1348860"/>
                <a:gd name="connsiteX1" fmla="*/ 4542971 w 12192000"/>
                <a:gd name="connsiteY1" fmla="*/ 194974 h 1348860"/>
                <a:gd name="connsiteX2" fmla="*/ 12192000 w 12192000"/>
                <a:gd name="connsiteY2" fmla="*/ 64346 h 1348860"/>
                <a:gd name="connsiteX3" fmla="*/ 12192000 w 12192000"/>
                <a:gd name="connsiteY3" fmla="*/ 1348860 h 1348860"/>
                <a:gd name="connsiteX4" fmla="*/ 0 w 12192000"/>
                <a:gd name="connsiteY4" fmla="*/ 1348860 h 1348860"/>
                <a:gd name="connsiteX0" fmla="*/ 233347 w 12425347"/>
                <a:gd name="connsiteY0" fmla="*/ 1348860 h 1348860"/>
                <a:gd name="connsiteX1" fmla="*/ 4776318 w 12425347"/>
                <a:gd name="connsiteY1" fmla="*/ 194974 h 1348860"/>
                <a:gd name="connsiteX2" fmla="*/ 12425347 w 12425347"/>
                <a:gd name="connsiteY2" fmla="*/ 64346 h 1348860"/>
                <a:gd name="connsiteX3" fmla="*/ 12425347 w 12425347"/>
                <a:gd name="connsiteY3" fmla="*/ 1348860 h 1348860"/>
                <a:gd name="connsiteX4" fmla="*/ 233347 w 12425347"/>
                <a:gd name="connsiteY4" fmla="*/ 1348860 h 1348860"/>
                <a:gd name="connsiteX0" fmla="*/ 0 w 12192000"/>
                <a:gd name="connsiteY0" fmla="*/ 1348860 h 1348860"/>
                <a:gd name="connsiteX1" fmla="*/ 4542971 w 12192000"/>
                <a:gd name="connsiteY1" fmla="*/ 194974 h 1348860"/>
                <a:gd name="connsiteX2" fmla="*/ 12192000 w 12192000"/>
                <a:gd name="connsiteY2" fmla="*/ 64346 h 1348860"/>
                <a:gd name="connsiteX3" fmla="*/ 12192000 w 12192000"/>
                <a:gd name="connsiteY3" fmla="*/ 1348860 h 1348860"/>
                <a:gd name="connsiteX4" fmla="*/ 0 w 12192000"/>
                <a:gd name="connsiteY4" fmla="*/ 1348860 h 1348860"/>
                <a:gd name="connsiteX0" fmla="*/ 0 w 12192000"/>
                <a:gd name="connsiteY0" fmla="*/ 1405597 h 1405597"/>
                <a:gd name="connsiteX1" fmla="*/ 4542971 w 12192000"/>
                <a:gd name="connsiteY1" fmla="*/ 251711 h 1405597"/>
                <a:gd name="connsiteX2" fmla="*/ 12192000 w 12192000"/>
                <a:gd name="connsiteY2" fmla="*/ 121083 h 1405597"/>
                <a:gd name="connsiteX3" fmla="*/ 12192000 w 12192000"/>
                <a:gd name="connsiteY3" fmla="*/ 1405597 h 1405597"/>
                <a:gd name="connsiteX4" fmla="*/ 0 w 12192000"/>
                <a:gd name="connsiteY4" fmla="*/ 1405597 h 1405597"/>
                <a:gd name="connsiteX0" fmla="*/ 0 w 12192000"/>
                <a:gd name="connsiteY0" fmla="*/ 1320403 h 1320403"/>
                <a:gd name="connsiteX1" fmla="*/ 4542971 w 12192000"/>
                <a:gd name="connsiteY1" fmla="*/ 166517 h 1320403"/>
                <a:gd name="connsiteX2" fmla="*/ 7997371 w 12192000"/>
                <a:gd name="connsiteY2" fmla="*/ 805147 h 1320403"/>
                <a:gd name="connsiteX3" fmla="*/ 12192000 w 12192000"/>
                <a:gd name="connsiteY3" fmla="*/ 35889 h 1320403"/>
                <a:gd name="connsiteX4" fmla="*/ 12192000 w 12192000"/>
                <a:gd name="connsiteY4" fmla="*/ 1320403 h 1320403"/>
                <a:gd name="connsiteX5" fmla="*/ 0 w 12192000"/>
                <a:gd name="connsiteY5" fmla="*/ 1320403 h 1320403"/>
                <a:gd name="connsiteX0" fmla="*/ 0 w 12192000"/>
                <a:gd name="connsiteY0" fmla="*/ 1321338 h 1321338"/>
                <a:gd name="connsiteX1" fmla="*/ 4542971 w 12192000"/>
                <a:gd name="connsiteY1" fmla="*/ 167452 h 1321338"/>
                <a:gd name="connsiteX2" fmla="*/ 8040914 w 12192000"/>
                <a:gd name="connsiteY2" fmla="*/ 777053 h 1321338"/>
                <a:gd name="connsiteX3" fmla="*/ 12192000 w 12192000"/>
                <a:gd name="connsiteY3" fmla="*/ 36824 h 1321338"/>
                <a:gd name="connsiteX4" fmla="*/ 12192000 w 12192000"/>
                <a:gd name="connsiteY4" fmla="*/ 1321338 h 1321338"/>
                <a:gd name="connsiteX5" fmla="*/ 0 w 12192000"/>
                <a:gd name="connsiteY5" fmla="*/ 1321338 h 1321338"/>
                <a:gd name="connsiteX0" fmla="*/ 0 w 12192000"/>
                <a:gd name="connsiteY0" fmla="*/ 1321338 h 1321338"/>
                <a:gd name="connsiteX1" fmla="*/ 4542971 w 12192000"/>
                <a:gd name="connsiteY1" fmla="*/ 167452 h 1321338"/>
                <a:gd name="connsiteX2" fmla="*/ 8040914 w 12192000"/>
                <a:gd name="connsiteY2" fmla="*/ 777053 h 1321338"/>
                <a:gd name="connsiteX3" fmla="*/ 12192000 w 12192000"/>
                <a:gd name="connsiteY3" fmla="*/ 36824 h 1321338"/>
                <a:gd name="connsiteX4" fmla="*/ 12192000 w 12192000"/>
                <a:gd name="connsiteY4" fmla="*/ 1321338 h 1321338"/>
                <a:gd name="connsiteX5" fmla="*/ 0 w 12192000"/>
                <a:gd name="connsiteY5" fmla="*/ 1321338 h 1321338"/>
                <a:gd name="connsiteX0" fmla="*/ 0 w 12451870"/>
                <a:gd name="connsiteY0" fmla="*/ 1164632 h 1164632"/>
                <a:gd name="connsiteX1" fmla="*/ 4542971 w 12451870"/>
                <a:gd name="connsiteY1" fmla="*/ 10746 h 1164632"/>
                <a:gd name="connsiteX2" fmla="*/ 8040914 w 12451870"/>
                <a:gd name="connsiteY2" fmla="*/ 620347 h 1164632"/>
                <a:gd name="connsiteX3" fmla="*/ 12192000 w 12451870"/>
                <a:gd name="connsiteY3" fmla="*/ 1164632 h 1164632"/>
                <a:gd name="connsiteX4" fmla="*/ 0 w 12451870"/>
                <a:gd name="connsiteY4" fmla="*/ 1164632 h 1164632"/>
                <a:gd name="connsiteX0" fmla="*/ 0 w 12192000"/>
                <a:gd name="connsiteY0" fmla="*/ 1164632 h 1164632"/>
                <a:gd name="connsiteX1" fmla="*/ 4542971 w 12192000"/>
                <a:gd name="connsiteY1" fmla="*/ 10746 h 1164632"/>
                <a:gd name="connsiteX2" fmla="*/ 8040914 w 12192000"/>
                <a:gd name="connsiteY2" fmla="*/ 620347 h 1164632"/>
                <a:gd name="connsiteX3" fmla="*/ 12192000 w 12192000"/>
                <a:gd name="connsiteY3" fmla="*/ 1164632 h 1164632"/>
                <a:gd name="connsiteX4" fmla="*/ 0 w 12192000"/>
                <a:gd name="connsiteY4" fmla="*/ 1164632 h 1164632"/>
                <a:gd name="connsiteX0" fmla="*/ 0 w 12192000"/>
                <a:gd name="connsiteY0" fmla="*/ 1166245 h 1166245"/>
                <a:gd name="connsiteX1" fmla="*/ 4542971 w 12192000"/>
                <a:gd name="connsiteY1" fmla="*/ 12359 h 1166245"/>
                <a:gd name="connsiteX2" fmla="*/ 7881257 w 12192000"/>
                <a:gd name="connsiteY2" fmla="*/ 592931 h 1166245"/>
                <a:gd name="connsiteX3" fmla="*/ 12192000 w 12192000"/>
                <a:gd name="connsiteY3" fmla="*/ 1166245 h 1166245"/>
                <a:gd name="connsiteX4" fmla="*/ 0 w 12192000"/>
                <a:gd name="connsiteY4" fmla="*/ 1166245 h 1166245"/>
                <a:gd name="connsiteX0" fmla="*/ 0 w 12192000"/>
                <a:gd name="connsiteY0" fmla="*/ 1166245 h 1166245"/>
                <a:gd name="connsiteX1" fmla="*/ 4542971 w 12192000"/>
                <a:gd name="connsiteY1" fmla="*/ 12359 h 1166245"/>
                <a:gd name="connsiteX2" fmla="*/ 7881257 w 12192000"/>
                <a:gd name="connsiteY2" fmla="*/ 592931 h 1166245"/>
                <a:gd name="connsiteX3" fmla="*/ 12192000 w 12192000"/>
                <a:gd name="connsiteY3" fmla="*/ 1166245 h 1166245"/>
                <a:gd name="connsiteX4" fmla="*/ 0 w 12192000"/>
                <a:gd name="connsiteY4" fmla="*/ 1166245 h 1166245"/>
                <a:gd name="connsiteX0" fmla="*/ 0 w 12192000"/>
                <a:gd name="connsiteY0" fmla="*/ 1160586 h 1160586"/>
                <a:gd name="connsiteX1" fmla="*/ 4542971 w 12192000"/>
                <a:gd name="connsiteY1" fmla="*/ 6700 h 1160586"/>
                <a:gd name="connsiteX2" fmla="*/ 7881257 w 12192000"/>
                <a:gd name="connsiteY2" fmla="*/ 587272 h 1160586"/>
                <a:gd name="connsiteX3" fmla="*/ 12192000 w 12192000"/>
                <a:gd name="connsiteY3" fmla="*/ 1160586 h 1160586"/>
                <a:gd name="connsiteX4" fmla="*/ 0 w 12192000"/>
                <a:gd name="connsiteY4" fmla="*/ 1160586 h 1160586"/>
                <a:gd name="connsiteX0" fmla="*/ 0 w 12192000"/>
                <a:gd name="connsiteY0" fmla="*/ 1160586 h 1160586"/>
                <a:gd name="connsiteX1" fmla="*/ 4542971 w 12192000"/>
                <a:gd name="connsiteY1" fmla="*/ 6700 h 1160586"/>
                <a:gd name="connsiteX2" fmla="*/ 7808686 w 12192000"/>
                <a:gd name="connsiteY2" fmla="*/ 587272 h 1160586"/>
                <a:gd name="connsiteX3" fmla="*/ 12192000 w 12192000"/>
                <a:gd name="connsiteY3" fmla="*/ 1160586 h 1160586"/>
                <a:gd name="connsiteX4" fmla="*/ 0 w 12192000"/>
                <a:gd name="connsiteY4" fmla="*/ 1160586 h 1160586"/>
                <a:gd name="connsiteX0" fmla="*/ 0 w 12192000"/>
                <a:gd name="connsiteY0" fmla="*/ 1162364 h 1162364"/>
                <a:gd name="connsiteX1" fmla="*/ 4542971 w 12192000"/>
                <a:gd name="connsiteY1" fmla="*/ 8478 h 1162364"/>
                <a:gd name="connsiteX2" fmla="*/ 7126515 w 12192000"/>
                <a:gd name="connsiteY2" fmla="*/ 530993 h 1162364"/>
                <a:gd name="connsiteX3" fmla="*/ 12192000 w 12192000"/>
                <a:gd name="connsiteY3" fmla="*/ 1162364 h 1162364"/>
                <a:gd name="connsiteX4" fmla="*/ 0 w 12192000"/>
                <a:gd name="connsiteY4" fmla="*/ 1162364 h 1162364"/>
                <a:gd name="connsiteX0" fmla="*/ 0 w 12563710"/>
                <a:gd name="connsiteY0" fmla="*/ 1167359 h 1167359"/>
                <a:gd name="connsiteX1" fmla="*/ 4542971 w 12563710"/>
                <a:gd name="connsiteY1" fmla="*/ 13473 h 1167359"/>
                <a:gd name="connsiteX2" fmla="*/ 7126515 w 12563710"/>
                <a:gd name="connsiteY2" fmla="*/ 535988 h 1167359"/>
                <a:gd name="connsiteX3" fmla="*/ 9216571 w 12563710"/>
                <a:gd name="connsiteY3" fmla="*/ 521474 h 1167359"/>
                <a:gd name="connsiteX4" fmla="*/ 12192000 w 12563710"/>
                <a:gd name="connsiteY4" fmla="*/ 1167359 h 1167359"/>
                <a:gd name="connsiteX5" fmla="*/ 0 w 12563710"/>
                <a:gd name="connsiteY5" fmla="*/ 1167359 h 1167359"/>
                <a:gd name="connsiteX0" fmla="*/ 0 w 12563710"/>
                <a:gd name="connsiteY0" fmla="*/ 1167359 h 1167359"/>
                <a:gd name="connsiteX1" fmla="*/ 4542971 w 12563710"/>
                <a:gd name="connsiteY1" fmla="*/ 13473 h 1167359"/>
                <a:gd name="connsiteX2" fmla="*/ 7126515 w 12563710"/>
                <a:gd name="connsiteY2" fmla="*/ 535988 h 1167359"/>
                <a:gd name="connsiteX3" fmla="*/ 9216571 w 12563710"/>
                <a:gd name="connsiteY3" fmla="*/ 521474 h 1167359"/>
                <a:gd name="connsiteX4" fmla="*/ 12192000 w 12563710"/>
                <a:gd name="connsiteY4" fmla="*/ 1167359 h 1167359"/>
                <a:gd name="connsiteX5" fmla="*/ 0 w 12563710"/>
                <a:gd name="connsiteY5" fmla="*/ 1167359 h 1167359"/>
                <a:gd name="connsiteX0" fmla="*/ 0 w 12550463"/>
                <a:gd name="connsiteY0" fmla="*/ 1167359 h 1167359"/>
                <a:gd name="connsiteX1" fmla="*/ 4542971 w 12550463"/>
                <a:gd name="connsiteY1" fmla="*/ 13473 h 1167359"/>
                <a:gd name="connsiteX2" fmla="*/ 7126515 w 12550463"/>
                <a:gd name="connsiteY2" fmla="*/ 535988 h 1167359"/>
                <a:gd name="connsiteX3" fmla="*/ 9216571 w 12550463"/>
                <a:gd name="connsiteY3" fmla="*/ 521474 h 1167359"/>
                <a:gd name="connsiteX4" fmla="*/ 12192000 w 12550463"/>
                <a:gd name="connsiteY4" fmla="*/ 1167359 h 1167359"/>
                <a:gd name="connsiteX5" fmla="*/ 0 w 12550463"/>
                <a:gd name="connsiteY5" fmla="*/ 1167359 h 1167359"/>
                <a:gd name="connsiteX0" fmla="*/ 0 w 12192000"/>
                <a:gd name="connsiteY0" fmla="*/ 1167359 h 1167359"/>
                <a:gd name="connsiteX1" fmla="*/ 4542971 w 12192000"/>
                <a:gd name="connsiteY1" fmla="*/ 13473 h 1167359"/>
                <a:gd name="connsiteX2" fmla="*/ 7126515 w 12192000"/>
                <a:gd name="connsiteY2" fmla="*/ 535988 h 1167359"/>
                <a:gd name="connsiteX3" fmla="*/ 9216571 w 12192000"/>
                <a:gd name="connsiteY3" fmla="*/ 521474 h 1167359"/>
                <a:gd name="connsiteX4" fmla="*/ 12192000 w 12192000"/>
                <a:gd name="connsiteY4" fmla="*/ 1167359 h 1167359"/>
                <a:gd name="connsiteX5" fmla="*/ 0 w 12192000"/>
                <a:gd name="connsiteY5" fmla="*/ 1167359 h 1167359"/>
                <a:gd name="connsiteX0" fmla="*/ 0 w 12192000"/>
                <a:gd name="connsiteY0" fmla="*/ 1167359 h 1167359"/>
                <a:gd name="connsiteX1" fmla="*/ 4542971 w 12192000"/>
                <a:gd name="connsiteY1" fmla="*/ 13473 h 1167359"/>
                <a:gd name="connsiteX2" fmla="*/ 7126515 w 12192000"/>
                <a:gd name="connsiteY2" fmla="*/ 535988 h 1167359"/>
                <a:gd name="connsiteX3" fmla="*/ 9216571 w 12192000"/>
                <a:gd name="connsiteY3" fmla="*/ 521474 h 1167359"/>
                <a:gd name="connsiteX4" fmla="*/ 12192000 w 12192000"/>
                <a:gd name="connsiteY4" fmla="*/ 1167359 h 1167359"/>
                <a:gd name="connsiteX5" fmla="*/ 0 w 12192000"/>
                <a:gd name="connsiteY5" fmla="*/ 1167359 h 1167359"/>
                <a:gd name="connsiteX0" fmla="*/ 0 w 12192000"/>
                <a:gd name="connsiteY0" fmla="*/ 1167359 h 1167359"/>
                <a:gd name="connsiteX1" fmla="*/ 4542971 w 12192000"/>
                <a:gd name="connsiteY1" fmla="*/ 13473 h 1167359"/>
                <a:gd name="connsiteX2" fmla="*/ 7126515 w 12192000"/>
                <a:gd name="connsiteY2" fmla="*/ 535988 h 1167359"/>
                <a:gd name="connsiteX3" fmla="*/ 9216571 w 12192000"/>
                <a:gd name="connsiteY3" fmla="*/ 521474 h 1167359"/>
                <a:gd name="connsiteX4" fmla="*/ 12192000 w 12192000"/>
                <a:gd name="connsiteY4" fmla="*/ 1167359 h 1167359"/>
                <a:gd name="connsiteX5" fmla="*/ 0 w 12192000"/>
                <a:gd name="connsiteY5" fmla="*/ 1167359 h 1167359"/>
                <a:gd name="connsiteX0" fmla="*/ 0 w 12192000"/>
                <a:gd name="connsiteY0" fmla="*/ 1168115 h 1168115"/>
                <a:gd name="connsiteX1" fmla="*/ 4542971 w 12192000"/>
                <a:gd name="connsiteY1" fmla="*/ 14229 h 1168115"/>
                <a:gd name="connsiteX2" fmla="*/ 7342415 w 12192000"/>
                <a:gd name="connsiteY2" fmla="*/ 524044 h 1168115"/>
                <a:gd name="connsiteX3" fmla="*/ 9216571 w 12192000"/>
                <a:gd name="connsiteY3" fmla="*/ 522230 h 1168115"/>
                <a:gd name="connsiteX4" fmla="*/ 12192000 w 12192000"/>
                <a:gd name="connsiteY4" fmla="*/ 1168115 h 1168115"/>
                <a:gd name="connsiteX5" fmla="*/ 0 w 12192000"/>
                <a:gd name="connsiteY5" fmla="*/ 1168115 h 1168115"/>
                <a:gd name="connsiteX0" fmla="*/ 0 w 12192000"/>
                <a:gd name="connsiteY0" fmla="*/ 1163460 h 1163460"/>
                <a:gd name="connsiteX1" fmla="*/ 4542971 w 12192000"/>
                <a:gd name="connsiteY1" fmla="*/ 9574 h 1163460"/>
                <a:gd name="connsiteX2" fmla="*/ 7685315 w 12192000"/>
                <a:gd name="connsiteY2" fmla="*/ 608289 h 1163460"/>
                <a:gd name="connsiteX3" fmla="*/ 9216571 w 12192000"/>
                <a:gd name="connsiteY3" fmla="*/ 517575 h 1163460"/>
                <a:gd name="connsiteX4" fmla="*/ 12192000 w 12192000"/>
                <a:gd name="connsiteY4" fmla="*/ 1163460 h 1163460"/>
                <a:gd name="connsiteX5" fmla="*/ 0 w 12192000"/>
                <a:gd name="connsiteY5" fmla="*/ 1163460 h 1163460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54335 h 1154335"/>
                <a:gd name="connsiteX1" fmla="*/ 5023262 w 12192000"/>
                <a:gd name="connsiteY1" fmla="*/ 9685 h 1154335"/>
                <a:gd name="connsiteX2" fmla="*/ 7685315 w 12192000"/>
                <a:gd name="connsiteY2" fmla="*/ 599164 h 1154335"/>
                <a:gd name="connsiteX3" fmla="*/ 9216571 w 12192000"/>
                <a:gd name="connsiteY3" fmla="*/ 508450 h 1154335"/>
                <a:gd name="connsiteX4" fmla="*/ 12192000 w 12192000"/>
                <a:gd name="connsiteY4" fmla="*/ 1154335 h 1154335"/>
                <a:gd name="connsiteX5" fmla="*/ 0 w 12192000"/>
                <a:gd name="connsiteY5" fmla="*/ 1154335 h 1154335"/>
                <a:gd name="connsiteX0" fmla="*/ 0 w 12192000"/>
                <a:gd name="connsiteY0" fmla="*/ 1154335 h 1154335"/>
                <a:gd name="connsiteX1" fmla="*/ 5023262 w 12192000"/>
                <a:gd name="connsiteY1" fmla="*/ 9685 h 1154335"/>
                <a:gd name="connsiteX2" fmla="*/ 7685315 w 12192000"/>
                <a:gd name="connsiteY2" fmla="*/ 599164 h 1154335"/>
                <a:gd name="connsiteX3" fmla="*/ 9216571 w 12192000"/>
                <a:gd name="connsiteY3" fmla="*/ 508450 h 1154335"/>
                <a:gd name="connsiteX4" fmla="*/ 12192000 w 12192000"/>
                <a:gd name="connsiteY4" fmla="*/ 1154335 h 1154335"/>
                <a:gd name="connsiteX5" fmla="*/ 0 w 12192000"/>
                <a:gd name="connsiteY5" fmla="*/ 1154335 h 1154335"/>
                <a:gd name="connsiteX0" fmla="*/ 0 w 12192000"/>
                <a:gd name="connsiteY0" fmla="*/ 1154313 h 1154313"/>
                <a:gd name="connsiteX1" fmla="*/ 5023262 w 12192000"/>
                <a:gd name="connsiteY1" fmla="*/ 9663 h 1154313"/>
                <a:gd name="connsiteX2" fmla="*/ 7685315 w 12192000"/>
                <a:gd name="connsiteY2" fmla="*/ 599142 h 1154313"/>
                <a:gd name="connsiteX3" fmla="*/ 8994899 w 12192000"/>
                <a:gd name="connsiteY3" fmla="*/ 499192 h 1154313"/>
                <a:gd name="connsiteX4" fmla="*/ 12192000 w 12192000"/>
                <a:gd name="connsiteY4" fmla="*/ 1154313 h 1154313"/>
                <a:gd name="connsiteX5" fmla="*/ 0 w 12192000"/>
                <a:gd name="connsiteY5" fmla="*/ 1154313 h 1154313"/>
                <a:gd name="connsiteX0" fmla="*/ 0 w 12192000"/>
                <a:gd name="connsiteY0" fmla="*/ 1154313 h 1154313"/>
                <a:gd name="connsiteX1" fmla="*/ 5023262 w 12192000"/>
                <a:gd name="connsiteY1" fmla="*/ 9663 h 1154313"/>
                <a:gd name="connsiteX2" fmla="*/ 7685315 w 12192000"/>
                <a:gd name="connsiteY2" fmla="*/ 599142 h 1154313"/>
                <a:gd name="connsiteX3" fmla="*/ 8994899 w 12192000"/>
                <a:gd name="connsiteY3" fmla="*/ 499192 h 1154313"/>
                <a:gd name="connsiteX4" fmla="*/ 12192000 w 12192000"/>
                <a:gd name="connsiteY4" fmla="*/ 1154313 h 1154313"/>
                <a:gd name="connsiteX5" fmla="*/ 0 w 12192000"/>
                <a:gd name="connsiteY5" fmla="*/ 1154313 h 1154313"/>
                <a:gd name="connsiteX0" fmla="*/ 0 w 12192000"/>
                <a:gd name="connsiteY0" fmla="*/ 1154313 h 1154313"/>
                <a:gd name="connsiteX1" fmla="*/ 5023262 w 12192000"/>
                <a:gd name="connsiteY1" fmla="*/ 9663 h 1154313"/>
                <a:gd name="connsiteX2" fmla="*/ 7685315 w 12192000"/>
                <a:gd name="connsiteY2" fmla="*/ 599142 h 1154313"/>
                <a:gd name="connsiteX3" fmla="*/ 8994899 w 12192000"/>
                <a:gd name="connsiteY3" fmla="*/ 499192 h 1154313"/>
                <a:gd name="connsiteX4" fmla="*/ 12192000 w 12192000"/>
                <a:gd name="connsiteY4" fmla="*/ 1154313 h 1154313"/>
                <a:gd name="connsiteX5" fmla="*/ 0 w 12192000"/>
                <a:gd name="connsiteY5" fmla="*/ 1154313 h 1154313"/>
                <a:gd name="connsiteX0" fmla="*/ 0 w 12192000"/>
                <a:gd name="connsiteY0" fmla="*/ 1154313 h 1154313"/>
                <a:gd name="connsiteX1" fmla="*/ 5023262 w 12192000"/>
                <a:gd name="connsiteY1" fmla="*/ 9663 h 1154313"/>
                <a:gd name="connsiteX2" fmla="*/ 7685315 w 12192000"/>
                <a:gd name="connsiteY2" fmla="*/ 599142 h 1154313"/>
                <a:gd name="connsiteX3" fmla="*/ 8994899 w 12192000"/>
                <a:gd name="connsiteY3" fmla="*/ 499192 h 1154313"/>
                <a:gd name="connsiteX4" fmla="*/ 12192000 w 12192000"/>
                <a:gd name="connsiteY4" fmla="*/ 1154313 h 1154313"/>
                <a:gd name="connsiteX5" fmla="*/ 0 w 12192000"/>
                <a:gd name="connsiteY5" fmla="*/ 1154313 h 1154313"/>
                <a:gd name="connsiteX0" fmla="*/ 0 w 12192000"/>
                <a:gd name="connsiteY0" fmla="*/ 1154313 h 1154313"/>
                <a:gd name="connsiteX1" fmla="*/ 5023262 w 12192000"/>
                <a:gd name="connsiteY1" fmla="*/ 9663 h 1154313"/>
                <a:gd name="connsiteX2" fmla="*/ 7685315 w 12192000"/>
                <a:gd name="connsiteY2" fmla="*/ 599142 h 1154313"/>
                <a:gd name="connsiteX3" fmla="*/ 8994899 w 12192000"/>
                <a:gd name="connsiteY3" fmla="*/ 499192 h 1154313"/>
                <a:gd name="connsiteX4" fmla="*/ 12192000 w 12192000"/>
                <a:gd name="connsiteY4" fmla="*/ 1154313 h 1154313"/>
                <a:gd name="connsiteX5" fmla="*/ 0 w 12192000"/>
                <a:gd name="connsiteY5" fmla="*/ 1154313 h 1154313"/>
                <a:gd name="connsiteX0" fmla="*/ 0 w 12192000"/>
                <a:gd name="connsiteY0" fmla="*/ 1155628 h 1155628"/>
                <a:gd name="connsiteX1" fmla="*/ 5023262 w 12192000"/>
                <a:gd name="connsiteY1" fmla="*/ 10978 h 1155628"/>
                <a:gd name="connsiteX2" fmla="*/ 7205024 w 12192000"/>
                <a:gd name="connsiteY2" fmla="*/ 572748 h 1155628"/>
                <a:gd name="connsiteX3" fmla="*/ 8994899 w 12192000"/>
                <a:gd name="connsiteY3" fmla="*/ 500507 h 1155628"/>
                <a:gd name="connsiteX4" fmla="*/ 12192000 w 12192000"/>
                <a:gd name="connsiteY4" fmla="*/ 1155628 h 1155628"/>
                <a:gd name="connsiteX5" fmla="*/ 0 w 12192000"/>
                <a:gd name="connsiteY5" fmla="*/ 1155628 h 1155628"/>
                <a:gd name="connsiteX0" fmla="*/ 0 w 12192000"/>
                <a:gd name="connsiteY0" fmla="*/ 1155941 h 1155941"/>
                <a:gd name="connsiteX1" fmla="*/ 5023262 w 12192000"/>
                <a:gd name="connsiteY1" fmla="*/ 11291 h 1155941"/>
                <a:gd name="connsiteX2" fmla="*/ 7205024 w 12192000"/>
                <a:gd name="connsiteY2" fmla="*/ 573061 h 1155941"/>
                <a:gd name="connsiteX3" fmla="*/ 8994899 w 12192000"/>
                <a:gd name="connsiteY3" fmla="*/ 500820 h 1155941"/>
                <a:gd name="connsiteX4" fmla="*/ 12192000 w 12192000"/>
                <a:gd name="connsiteY4" fmla="*/ 1155941 h 1155941"/>
                <a:gd name="connsiteX5" fmla="*/ 0 w 12192000"/>
                <a:gd name="connsiteY5" fmla="*/ 1155941 h 1155941"/>
                <a:gd name="connsiteX0" fmla="*/ 0 w 12192000"/>
                <a:gd name="connsiteY0" fmla="*/ 1156444 h 1156444"/>
                <a:gd name="connsiteX1" fmla="*/ 5023262 w 12192000"/>
                <a:gd name="connsiteY1" fmla="*/ 11794 h 1156444"/>
                <a:gd name="connsiteX2" fmla="*/ 7205024 w 12192000"/>
                <a:gd name="connsiteY2" fmla="*/ 573564 h 1156444"/>
                <a:gd name="connsiteX3" fmla="*/ 8994899 w 12192000"/>
                <a:gd name="connsiteY3" fmla="*/ 501323 h 1156444"/>
                <a:gd name="connsiteX4" fmla="*/ 12192000 w 12192000"/>
                <a:gd name="connsiteY4" fmla="*/ 1156444 h 1156444"/>
                <a:gd name="connsiteX5" fmla="*/ 0 w 12192000"/>
                <a:gd name="connsiteY5" fmla="*/ 1156444 h 1156444"/>
                <a:gd name="connsiteX0" fmla="*/ 0 w 12192000"/>
                <a:gd name="connsiteY0" fmla="*/ 1156444 h 1156444"/>
                <a:gd name="connsiteX1" fmla="*/ 5023262 w 12192000"/>
                <a:gd name="connsiteY1" fmla="*/ 11794 h 1156444"/>
                <a:gd name="connsiteX2" fmla="*/ 7205024 w 12192000"/>
                <a:gd name="connsiteY2" fmla="*/ 573564 h 1156444"/>
                <a:gd name="connsiteX3" fmla="*/ 8994899 w 12192000"/>
                <a:gd name="connsiteY3" fmla="*/ 501323 h 1156444"/>
                <a:gd name="connsiteX4" fmla="*/ 12192000 w 12192000"/>
                <a:gd name="connsiteY4" fmla="*/ 1156444 h 1156444"/>
                <a:gd name="connsiteX5" fmla="*/ 0 w 12192000"/>
                <a:gd name="connsiteY5" fmla="*/ 1156444 h 1156444"/>
                <a:gd name="connsiteX0" fmla="*/ 0 w 12192000"/>
                <a:gd name="connsiteY0" fmla="*/ 1155629 h 1155629"/>
                <a:gd name="connsiteX1" fmla="*/ 5023262 w 12192000"/>
                <a:gd name="connsiteY1" fmla="*/ 10979 h 1155629"/>
                <a:gd name="connsiteX2" fmla="*/ 7205024 w 12192000"/>
                <a:gd name="connsiteY2" fmla="*/ 572749 h 1155629"/>
                <a:gd name="connsiteX3" fmla="*/ 9133445 w 12192000"/>
                <a:gd name="connsiteY3" fmla="*/ 500508 h 1155629"/>
                <a:gd name="connsiteX4" fmla="*/ 12192000 w 12192000"/>
                <a:gd name="connsiteY4" fmla="*/ 1155629 h 1155629"/>
                <a:gd name="connsiteX5" fmla="*/ 0 w 12192000"/>
                <a:gd name="connsiteY5" fmla="*/ 1155629 h 1155629"/>
                <a:gd name="connsiteX0" fmla="*/ 0 w 12192000"/>
                <a:gd name="connsiteY0" fmla="*/ 1155629 h 1155629"/>
                <a:gd name="connsiteX1" fmla="*/ 5023262 w 12192000"/>
                <a:gd name="connsiteY1" fmla="*/ 10979 h 1155629"/>
                <a:gd name="connsiteX2" fmla="*/ 7205024 w 12192000"/>
                <a:gd name="connsiteY2" fmla="*/ 572749 h 1155629"/>
                <a:gd name="connsiteX3" fmla="*/ 9133445 w 12192000"/>
                <a:gd name="connsiteY3" fmla="*/ 500508 h 1155629"/>
                <a:gd name="connsiteX4" fmla="*/ 12192000 w 12192000"/>
                <a:gd name="connsiteY4" fmla="*/ 1155629 h 1155629"/>
                <a:gd name="connsiteX5" fmla="*/ 0 w 12192000"/>
                <a:gd name="connsiteY5" fmla="*/ 1155629 h 1155629"/>
                <a:gd name="connsiteX0" fmla="*/ 0 w 12192000"/>
                <a:gd name="connsiteY0" fmla="*/ 1155629 h 1155629"/>
                <a:gd name="connsiteX1" fmla="*/ 5023262 w 12192000"/>
                <a:gd name="connsiteY1" fmla="*/ 10979 h 1155629"/>
                <a:gd name="connsiteX2" fmla="*/ 7205024 w 12192000"/>
                <a:gd name="connsiteY2" fmla="*/ 572749 h 1155629"/>
                <a:gd name="connsiteX3" fmla="*/ 9133445 w 12192000"/>
                <a:gd name="connsiteY3" fmla="*/ 500508 h 1155629"/>
                <a:gd name="connsiteX4" fmla="*/ 12192000 w 12192000"/>
                <a:gd name="connsiteY4" fmla="*/ 1155629 h 1155629"/>
                <a:gd name="connsiteX5" fmla="*/ 0 w 12192000"/>
                <a:gd name="connsiteY5" fmla="*/ 1155629 h 1155629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133445 w 12192000"/>
                <a:gd name="connsiteY3" fmla="*/ 489544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133445 w 12192000"/>
                <a:gd name="connsiteY3" fmla="*/ 489544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142681 w 12192000"/>
                <a:gd name="connsiteY3" fmla="*/ 3694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142681 w 12192000"/>
                <a:gd name="connsiteY3" fmla="*/ 3694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244281 w 12192000"/>
                <a:gd name="connsiteY3" fmla="*/ 5218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244281 w 12192000"/>
                <a:gd name="connsiteY3" fmla="*/ 5218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244281 w 12192000"/>
                <a:gd name="connsiteY3" fmla="*/ 5218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244281 w 12192000"/>
                <a:gd name="connsiteY3" fmla="*/ 5218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50742 h 1150742"/>
                <a:gd name="connsiteX1" fmla="*/ 5023262 w 12192000"/>
                <a:gd name="connsiteY1" fmla="*/ 6092 h 1150742"/>
                <a:gd name="connsiteX2" fmla="*/ 7319324 w 12192000"/>
                <a:gd name="connsiteY2" fmla="*/ 689782 h 1150742"/>
                <a:gd name="connsiteX3" fmla="*/ 9244281 w 12192000"/>
                <a:gd name="connsiteY3" fmla="*/ 527948 h 1150742"/>
                <a:gd name="connsiteX4" fmla="*/ 12192000 w 12192000"/>
                <a:gd name="connsiteY4" fmla="*/ 1150742 h 1150742"/>
                <a:gd name="connsiteX5" fmla="*/ 0 w 12192000"/>
                <a:gd name="connsiteY5" fmla="*/ 1150742 h 1150742"/>
                <a:gd name="connsiteX0" fmla="*/ 0 w 12192000"/>
                <a:gd name="connsiteY0" fmla="*/ 1150502 h 1150502"/>
                <a:gd name="connsiteX1" fmla="*/ 5023262 w 12192000"/>
                <a:gd name="connsiteY1" fmla="*/ 5852 h 1150502"/>
                <a:gd name="connsiteX2" fmla="*/ 7319324 w 12192000"/>
                <a:gd name="connsiteY2" fmla="*/ 689542 h 1150502"/>
                <a:gd name="connsiteX3" fmla="*/ 9244281 w 12192000"/>
                <a:gd name="connsiteY3" fmla="*/ 527708 h 1150502"/>
                <a:gd name="connsiteX4" fmla="*/ 12192000 w 12192000"/>
                <a:gd name="connsiteY4" fmla="*/ 1150502 h 1150502"/>
                <a:gd name="connsiteX5" fmla="*/ 0 w 12192000"/>
                <a:gd name="connsiteY5" fmla="*/ 1150502 h 1150502"/>
                <a:gd name="connsiteX0" fmla="*/ 0 w 12192000"/>
                <a:gd name="connsiteY0" fmla="*/ 1150334 h 1150334"/>
                <a:gd name="connsiteX1" fmla="*/ 5023262 w 12192000"/>
                <a:gd name="connsiteY1" fmla="*/ 5684 h 1150334"/>
                <a:gd name="connsiteX2" fmla="*/ 7319324 w 12192000"/>
                <a:gd name="connsiteY2" fmla="*/ 689374 h 1150334"/>
                <a:gd name="connsiteX3" fmla="*/ 9244281 w 12192000"/>
                <a:gd name="connsiteY3" fmla="*/ 527540 h 1150334"/>
                <a:gd name="connsiteX4" fmla="*/ 12192000 w 12192000"/>
                <a:gd name="connsiteY4" fmla="*/ 1150334 h 1150334"/>
                <a:gd name="connsiteX5" fmla="*/ 0 w 12192000"/>
                <a:gd name="connsiteY5" fmla="*/ 1150334 h 1150334"/>
                <a:gd name="connsiteX0" fmla="*/ 0 w 12192000"/>
                <a:gd name="connsiteY0" fmla="*/ 1150742 h 1150742"/>
                <a:gd name="connsiteX1" fmla="*/ 5023262 w 12192000"/>
                <a:gd name="connsiteY1" fmla="*/ 6092 h 1150742"/>
                <a:gd name="connsiteX2" fmla="*/ 7319324 w 12192000"/>
                <a:gd name="connsiteY2" fmla="*/ 689782 h 1150742"/>
                <a:gd name="connsiteX3" fmla="*/ 9244281 w 12192000"/>
                <a:gd name="connsiteY3" fmla="*/ 527948 h 1150742"/>
                <a:gd name="connsiteX4" fmla="*/ 12192000 w 12192000"/>
                <a:gd name="connsiteY4" fmla="*/ 1150742 h 1150742"/>
                <a:gd name="connsiteX5" fmla="*/ 0 w 12192000"/>
                <a:gd name="connsiteY5" fmla="*/ 1150742 h 1150742"/>
                <a:gd name="connsiteX0" fmla="*/ 0 w 12192000"/>
                <a:gd name="connsiteY0" fmla="*/ 1151172 h 1151172"/>
                <a:gd name="connsiteX1" fmla="*/ 5023262 w 12192000"/>
                <a:gd name="connsiteY1" fmla="*/ 6522 h 1151172"/>
                <a:gd name="connsiteX2" fmla="*/ 7319324 w 12192000"/>
                <a:gd name="connsiteY2" fmla="*/ 690212 h 1151172"/>
                <a:gd name="connsiteX3" fmla="*/ 7917180 w 12192000"/>
                <a:gd name="connsiteY3" fmla="*/ 822533 h 1151172"/>
                <a:gd name="connsiteX4" fmla="*/ 9244281 w 12192000"/>
                <a:gd name="connsiteY4" fmla="*/ 528378 h 1151172"/>
                <a:gd name="connsiteX5" fmla="*/ 12192000 w 12192000"/>
                <a:gd name="connsiteY5" fmla="*/ 1151172 h 1151172"/>
                <a:gd name="connsiteX6" fmla="*/ 0 w 12192000"/>
                <a:gd name="connsiteY6" fmla="*/ 1151172 h 1151172"/>
                <a:gd name="connsiteX0" fmla="*/ 0 w 12192000"/>
                <a:gd name="connsiteY0" fmla="*/ 1151137 h 1151137"/>
                <a:gd name="connsiteX1" fmla="*/ 5023262 w 12192000"/>
                <a:gd name="connsiteY1" fmla="*/ 6487 h 1151137"/>
                <a:gd name="connsiteX2" fmla="*/ 7319324 w 12192000"/>
                <a:gd name="connsiteY2" fmla="*/ 690177 h 1151137"/>
                <a:gd name="connsiteX3" fmla="*/ 7978140 w 12192000"/>
                <a:gd name="connsiteY3" fmla="*/ 799638 h 1151137"/>
                <a:gd name="connsiteX4" fmla="*/ 9244281 w 12192000"/>
                <a:gd name="connsiteY4" fmla="*/ 528343 h 1151137"/>
                <a:gd name="connsiteX5" fmla="*/ 12192000 w 12192000"/>
                <a:gd name="connsiteY5" fmla="*/ 1151137 h 1151137"/>
                <a:gd name="connsiteX6" fmla="*/ 0 w 12192000"/>
                <a:gd name="connsiteY6" fmla="*/ 1151137 h 1151137"/>
                <a:gd name="connsiteX0" fmla="*/ 0 w 12192000"/>
                <a:gd name="connsiteY0" fmla="*/ 1151306 h 1151306"/>
                <a:gd name="connsiteX1" fmla="*/ 5023262 w 12192000"/>
                <a:gd name="connsiteY1" fmla="*/ 6656 h 1151306"/>
                <a:gd name="connsiteX2" fmla="*/ 7319324 w 12192000"/>
                <a:gd name="connsiteY2" fmla="*/ 690346 h 1151306"/>
                <a:gd name="connsiteX3" fmla="*/ 8191500 w 12192000"/>
                <a:gd name="connsiteY3" fmla="*/ 906487 h 1151306"/>
                <a:gd name="connsiteX4" fmla="*/ 9244281 w 12192000"/>
                <a:gd name="connsiteY4" fmla="*/ 528512 h 1151306"/>
                <a:gd name="connsiteX5" fmla="*/ 12192000 w 12192000"/>
                <a:gd name="connsiteY5" fmla="*/ 1151306 h 1151306"/>
                <a:gd name="connsiteX6" fmla="*/ 0 w 12192000"/>
                <a:gd name="connsiteY6" fmla="*/ 1151306 h 1151306"/>
                <a:gd name="connsiteX0" fmla="*/ 0 w 12192000"/>
                <a:gd name="connsiteY0" fmla="*/ 1146067 h 1146067"/>
                <a:gd name="connsiteX1" fmla="*/ 5023262 w 12192000"/>
                <a:gd name="connsiteY1" fmla="*/ 1417 h 1146067"/>
                <a:gd name="connsiteX2" fmla="*/ 8191500 w 12192000"/>
                <a:gd name="connsiteY2" fmla="*/ 901248 h 1146067"/>
                <a:gd name="connsiteX3" fmla="*/ 9244281 w 12192000"/>
                <a:gd name="connsiteY3" fmla="*/ 523273 h 1146067"/>
                <a:gd name="connsiteX4" fmla="*/ 12192000 w 12192000"/>
                <a:gd name="connsiteY4" fmla="*/ 1146067 h 1146067"/>
                <a:gd name="connsiteX5" fmla="*/ 0 w 12192000"/>
                <a:gd name="connsiteY5" fmla="*/ 1146067 h 1146067"/>
                <a:gd name="connsiteX0" fmla="*/ 0 w 12192000"/>
                <a:gd name="connsiteY0" fmla="*/ 1146846 h 1146846"/>
                <a:gd name="connsiteX1" fmla="*/ 5023262 w 12192000"/>
                <a:gd name="connsiteY1" fmla="*/ 2196 h 1146846"/>
                <a:gd name="connsiteX2" fmla="*/ 7871460 w 12192000"/>
                <a:gd name="connsiteY2" fmla="*/ 848687 h 1146846"/>
                <a:gd name="connsiteX3" fmla="*/ 9244281 w 12192000"/>
                <a:gd name="connsiteY3" fmla="*/ 524052 h 1146846"/>
                <a:gd name="connsiteX4" fmla="*/ 12192000 w 12192000"/>
                <a:gd name="connsiteY4" fmla="*/ 1146846 h 1146846"/>
                <a:gd name="connsiteX5" fmla="*/ 0 w 12192000"/>
                <a:gd name="connsiteY5" fmla="*/ 1146846 h 1146846"/>
                <a:gd name="connsiteX0" fmla="*/ 0 w 12727322"/>
                <a:gd name="connsiteY0" fmla="*/ 1146846 h 1146846"/>
                <a:gd name="connsiteX1" fmla="*/ 5023262 w 12727322"/>
                <a:gd name="connsiteY1" fmla="*/ 2196 h 1146846"/>
                <a:gd name="connsiteX2" fmla="*/ 7871460 w 12727322"/>
                <a:gd name="connsiteY2" fmla="*/ 848687 h 1146846"/>
                <a:gd name="connsiteX3" fmla="*/ 9244281 w 12727322"/>
                <a:gd name="connsiteY3" fmla="*/ 524052 h 1146846"/>
                <a:gd name="connsiteX4" fmla="*/ 10416540 w 12727322"/>
                <a:gd name="connsiteY4" fmla="*/ 879167 h 1146846"/>
                <a:gd name="connsiteX5" fmla="*/ 12192000 w 12727322"/>
                <a:gd name="connsiteY5" fmla="*/ 1146846 h 1146846"/>
                <a:gd name="connsiteX6" fmla="*/ 0 w 12727322"/>
                <a:gd name="connsiteY6" fmla="*/ 1146846 h 1146846"/>
                <a:gd name="connsiteX0" fmla="*/ 0 w 12727322"/>
                <a:gd name="connsiteY0" fmla="*/ 1146846 h 1146846"/>
                <a:gd name="connsiteX1" fmla="*/ 5023262 w 12727322"/>
                <a:gd name="connsiteY1" fmla="*/ 2196 h 1146846"/>
                <a:gd name="connsiteX2" fmla="*/ 7871460 w 12727322"/>
                <a:gd name="connsiteY2" fmla="*/ 848687 h 1146846"/>
                <a:gd name="connsiteX3" fmla="*/ 9244281 w 12727322"/>
                <a:gd name="connsiteY3" fmla="*/ 524052 h 1146846"/>
                <a:gd name="connsiteX4" fmla="*/ 10416540 w 12727322"/>
                <a:gd name="connsiteY4" fmla="*/ 879167 h 1146846"/>
                <a:gd name="connsiteX5" fmla="*/ 12192000 w 12727322"/>
                <a:gd name="connsiteY5" fmla="*/ 1146846 h 1146846"/>
                <a:gd name="connsiteX6" fmla="*/ 0 w 12727322"/>
                <a:gd name="connsiteY6" fmla="*/ 1146846 h 1146846"/>
                <a:gd name="connsiteX0" fmla="*/ 0 w 12192000"/>
                <a:gd name="connsiteY0" fmla="*/ 1146846 h 1146846"/>
                <a:gd name="connsiteX1" fmla="*/ 5023262 w 12192000"/>
                <a:gd name="connsiteY1" fmla="*/ 2196 h 1146846"/>
                <a:gd name="connsiteX2" fmla="*/ 7871460 w 12192000"/>
                <a:gd name="connsiteY2" fmla="*/ 848687 h 1146846"/>
                <a:gd name="connsiteX3" fmla="*/ 9244281 w 12192000"/>
                <a:gd name="connsiteY3" fmla="*/ 524052 h 1146846"/>
                <a:gd name="connsiteX4" fmla="*/ 10416540 w 12192000"/>
                <a:gd name="connsiteY4" fmla="*/ 879167 h 1146846"/>
                <a:gd name="connsiteX5" fmla="*/ 12192000 w 12192000"/>
                <a:gd name="connsiteY5" fmla="*/ 1146846 h 1146846"/>
                <a:gd name="connsiteX6" fmla="*/ 0 w 12192000"/>
                <a:gd name="connsiteY6" fmla="*/ 1146846 h 1146846"/>
                <a:gd name="connsiteX0" fmla="*/ 0 w 12192000"/>
                <a:gd name="connsiteY0" fmla="*/ 1146846 h 1146846"/>
                <a:gd name="connsiteX1" fmla="*/ 5023262 w 12192000"/>
                <a:gd name="connsiteY1" fmla="*/ 2196 h 1146846"/>
                <a:gd name="connsiteX2" fmla="*/ 7871460 w 12192000"/>
                <a:gd name="connsiteY2" fmla="*/ 848687 h 1146846"/>
                <a:gd name="connsiteX3" fmla="*/ 9244281 w 12192000"/>
                <a:gd name="connsiteY3" fmla="*/ 524052 h 1146846"/>
                <a:gd name="connsiteX4" fmla="*/ 10416540 w 12192000"/>
                <a:gd name="connsiteY4" fmla="*/ 879167 h 1146846"/>
                <a:gd name="connsiteX5" fmla="*/ 12192000 w 12192000"/>
                <a:gd name="connsiteY5" fmla="*/ 1146846 h 1146846"/>
                <a:gd name="connsiteX6" fmla="*/ 0 w 12192000"/>
                <a:gd name="connsiteY6" fmla="*/ 1146846 h 11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146846">
                  <a:moveTo>
                    <a:pt x="0" y="1146846"/>
                  </a:moveTo>
                  <a:cubicBezTo>
                    <a:pt x="3212715" y="1032380"/>
                    <a:pt x="3711352" y="51889"/>
                    <a:pt x="5023262" y="2196"/>
                  </a:cubicBezTo>
                  <a:cubicBezTo>
                    <a:pt x="6335172" y="-47497"/>
                    <a:pt x="7167957" y="761711"/>
                    <a:pt x="7871460" y="848687"/>
                  </a:cubicBezTo>
                  <a:cubicBezTo>
                    <a:pt x="8192286" y="821715"/>
                    <a:pt x="8820101" y="518972"/>
                    <a:pt x="9244281" y="524052"/>
                  </a:cubicBezTo>
                  <a:cubicBezTo>
                    <a:pt x="9668461" y="529132"/>
                    <a:pt x="9925254" y="775368"/>
                    <a:pt x="10416540" y="879167"/>
                  </a:cubicBezTo>
                  <a:cubicBezTo>
                    <a:pt x="10907826" y="982966"/>
                    <a:pt x="11324590" y="852043"/>
                    <a:pt x="12192000" y="1146846"/>
                  </a:cubicBezTo>
                  <a:lnTo>
                    <a:pt x="0" y="114684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矩形 4">
              <a:extLst>
                <a:ext uri="{FF2B5EF4-FFF2-40B4-BE49-F238E27FC236}">
                  <a16:creationId xmlns:a16="http://schemas.microsoft.com/office/drawing/2014/main" id="{731750B2-9470-6D43-B7BD-CC09F209AD4B}"/>
                </a:ext>
              </a:extLst>
            </p:cNvPr>
            <p:cNvSpPr/>
            <p:nvPr/>
          </p:nvSpPr>
          <p:spPr>
            <a:xfrm>
              <a:off x="0" y="5620298"/>
              <a:ext cx="12192000" cy="1237702"/>
            </a:xfrm>
            <a:custGeom>
              <a:avLst/>
              <a:gdLst>
                <a:gd name="connsiteX0" fmla="*/ 0 w 12192000"/>
                <a:gd name="connsiteY0" fmla="*/ 0 h 1284514"/>
                <a:gd name="connsiteX1" fmla="*/ 12192000 w 12192000"/>
                <a:gd name="connsiteY1" fmla="*/ 0 h 1284514"/>
                <a:gd name="connsiteX2" fmla="*/ 12192000 w 12192000"/>
                <a:gd name="connsiteY2" fmla="*/ 1284514 h 1284514"/>
                <a:gd name="connsiteX3" fmla="*/ 0 w 12192000"/>
                <a:gd name="connsiteY3" fmla="*/ 1284514 h 1284514"/>
                <a:gd name="connsiteX4" fmla="*/ 0 w 12192000"/>
                <a:gd name="connsiteY4" fmla="*/ 0 h 1284514"/>
                <a:gd name="connsiteX0" fmla="*/ 0 w 12192000"/>
                <a:gd name="connsiteY0" fmla="*/ 1284514 h 1284514"/>
                <a:gd name="connsiteX1" fmla="*/ 12192000 w 12192000"/>
                <a:gd name="connsiteY1" fmla="*/ 0 h 1284514"/>
                <a:gd name="connsiteX2" fmla="*/ 12192000 w 12192000"/>
                <a:gd name="connsiteY2" fmla="*/ 1284514 h 1284514"/>
                <a:gd name="connsiteX3" fmla="*/ 0 w 12192000"/>
                <a:gd name="connsiteY3" fmla="*/ 1284514 h 1284514"/>
                <a:gd name="connsiteX0" fmla="*/ 0 w 12192000"/>
                <a:gd name="connsiteY0" fmla="*/ 1284514 h 1284514"/>
                <a:gd name="connsiteX1" fmla="*/ 12192000 w 12192000"/>
                <a:gd name="connsiteY1" fmla="*/ 0 h 1284514"/>
                <a:gd name="connsiteX2" fmla="*/ 12192000 w 12192000"/>
                <a:gd name="connsiteY2" fmla="*/ 1284514 h 1284514"/>
                <a:gd name="connsiteX3" fmla="*/ 0 w 12192000"/>
                <a:gd name="connsiteY3" fmla="*/ 1284514 h 1284514"/>
                <a:gd name="connsiteX0" fmla="*/ 249129 w 12441129"/>
                <a:gd name="connsiteY0" fmla="*/ 1340574 h 1340574"/>
                <a:gd name="connsiteX1" fmla="*/ 4792100 w 12441129"/>
                <a:gd name="connsiteY1" fmla="*/ 186688 h 1340574"/>
                <a:gd name="connsiteX2" fmla="*/ 12441129 w 12441129"/>
                <a:gd name="connsiteY2" fmla="*/ 56060 h 1340574"/>
                <a:gd name="connsiteX3" fmla="*/ 12441129 w 12441129"/>
                <a:gd name="connsiteY3" fmla="*/ 1340574 h 1340574"/>
                <a:gd name="connsiteX4" fmla="*/ 249129 w 12441129"/>
                <a:gd name="connsiteY4" fmla="*/ 1340574 h 1340574"/>
                <a:gd name="connsiteX0" fmla="*/ 0 w 12192000"/>
                <a:gd name="connsiteY0" fmla="*/ 1340574 h 1340574"/>
                <a:gd name="connsiteX1" fmla="*/ 4542971 w 12192000"/>
                <a:gd name="connsiteY1" fmla="*/ 186688 h 1340574"/>
                <a:gd name="connsiteX2" fmla="*/ 12192000 w 12192000"/>
                <a:gd name="connsiteY2" fmla="*/ 56060 h 1340574"/>
                <a:gd name="connsiteX3" fmla="*/ 12192000 w 12192000"/>
                <a:gd name="connsiteY3" fmla="*/ 1340574 h 1340574"/>
                <a:gd name="connsiteX4" fmla="*/ 0 w 12192000"/>
                <a:gd name="connsiteY4" fmla="*/ 1340574 h 1340574"/>
                <a:gd name="connsiteX0" fmla="*/ 0 w 12192000"/>
                <a:gd name="connsiteY0" fmla="*/ 1340574 h 1340574"/>
                <a:gd name="connsiteX1" fmla="*/ 4542971 w 12192000"/>
                <a:gd name="connsiteY1" fmla="*/ 186688 h 1340574"/>
                <a:gd name="connsiteX2" fmla="*/ 12192000 w 12192000"/>
                <a:gd name="connsiteY2" fmla="*/ 56060 h 1340574"/>
                <a:gd name="connsiteX3" fmla="*/ 12192000 w 12192000"/>
                <a:gd name="connsiteY3" fmla="*/ 1340574 h 1340574"/>
                <a:gd name="connsiteX4" fmla="*/ 0 w 12192000"/>
                <a:gd name="connsiteY4" fmla="*/ 1340574 h 1340574"/>
                <a:gd name="connsiteX0" fmla="*/ 0 w 12192000"/>
                <a:gd name="connsiteY0" fmla="*/ 1348860 h 1348860"/>
                <a:gd name="connsiteX1" fmla="*/ 4542971 w 12192000"/>
                <a:gd name="connsiteY1" fmla="*/ 194974 h 1348860"/>
                <a:gd name="connsiteX2" fmla="*/ 12192000 w 12192000"/>
                <a:gd name="connsiteY2" fmla="*/ 64346 h 1348860"/>
                <a:gd name="connsiteX3" fmla="*/ 12192000 w 12192000"/>
                <a:gd name="connsiteY3" fmla="*/ 1348860 h 1348860"/>
                <a:gd name="connsiteX4" fmla="*/ 0 w 12192000"/>
                <a:gd name="connsiteY4" fmla="*/ 1348860 h 1348860"/>
                <a:gd name="connsiteX0" fmla="*/ 233347 w 12425347"/>
                <a:gd name="connsiteY0" fmla="*/ 1348860 h 1348860"/>
                <a:gd name="connsiteX1" fmla="*/ 4776318 w 12425347"/>
                <a:gd name="connsiteY1" fmla="*/ 194974 h 1348860"/>
                <a:gd name="connsiteX2" fmla="*/ 12425347 w 12425347"/>
                <a:gd name="connsiteY2" fmla="*/ 64346 h 1348860"/>
                <a:gd name="connsiteX3" fmla="*/ 12425347 w 12425347"/>
                <a:gd name="connsiteY3" fmla="*/ 1348860 h 1348860"/>
                <a:gd name="connsiteX4" fmla="*/ 233347 w 12425347"/>
                <a:gd name="connsiteY4" fmla="*/ 1348860 h 1348860"/>
                <a:gd name="connsiteX0" fmla="*/ 0 w 12192000"/>
                <a:gd name="connsiteY0" fmla="*/ 1348860 h 1348860"/>
                <a:gd name="connsiteX1" fmla="*/ 4542971 w 12192000"/>
                <a:gd name="connsiteY1" fmla="*/ 194974 h 1348860"/>
                <a:gd name="connsiteX2" fmla="*/ 12192000 w 12192000"/>
                <a:gd name="connsiteY2" fmla="*/ 64346 h 1348860"/>
                <a:gd name="connsiteX3" fmla="*/ 12192000 w 12192000"/>
                <a:gd name="connsiteY3" fmla="*/ 1348860 h 1348860"/>
                <a:gd name="connsiteX4" fmla="*/ 0 w 12192000"/>
                <a:gd name="connsiteY4" fmla="*/ 1348860 h 1348860"/>
                <a:gd name="connsiteX0" fmla="*/ 0 w 12192000"/>
                <a:gd name="connsiteY0" fmla="*/ 1405597 h 1405597"/>
                <a:gd name="connsiteX1" fmla="*/ 4542971 w 12192000"/>
                <a:gd name="connsiteY1" fmla="*/ 251711 h 1405597"/>
                <a:gd name="connsiteX2" fmla="*/ 12192000 w 12192000"/>
                <a:gd name="connsiteY2" fmla="*/ 121083 h 1405597"/>
                <a:gd name="connsiteX3" fmla="*/ 12192000 w 12192000"/>
                <a:gd name="connsiteY3" fmla="*/ 1405597 h 1405597"/>
                <a:gd name="connsiteX4" fmla="*/ 0 w 12192000"/>
                <a:gd name="connsiteY4" fmla="*/ 1405597 h 1405597"/>
                <a:gd name="connsiteX0" fmla="*/ 0 w 12192000"/>
                <a:gd name="connsiteY0" fmla="*/ 1320403 h 1320403"/>
                <a:gd name="connsiteX1" fmla="*/ 4542971 w 12192000"/>
                <a:gd name="connsiteY1" fmla="*/ 166517 h 1320403"/>
                <a:gd name="connsiteX2" fmla="*/ 7997371 w 12192000"/>
                <a:gd name="connsiteY2" fmla="*/ 805147 h 1320403"/>
                <a:gd name="connsiteX3" fmla="*/ 12192000 w 12192000"/>
                <a:gd name="connsiteY3" fmla="*/ 35889 h 1320403"/>
                <a:gd name="connsiteX4" fmla="*/ 12192000 w 12192000"/>
                <a:gd name="connsiteY4" fmla="*/ 1320403 h 1320403"/>
                <a:gd name="connsiteX5" fmla="*/ 0 w 12192000"/>
                <a:gd name="connsiteY5" fmla="*/ 1320403 h 1320403"/>
                <a:gd name="connsiteX0" fmla="*/ 0 w 12192000"/>
                <a:gd name="connsiteY0" fmla="*/ 1321338 h 1321338"/>
                <a:gd name="connsiteX1" fmla="*/ 4542971 w 12192000"/>
                <a:gd name="connsiteY1" fmla="*/ 167452 h 1321338"/>
                <a:gd name="connsiteX2" fmla="*/ 8040914 w 12192000"/>
                <a:gd name="connsiteY2" fmla="*/ 777053 h 1321338"/>
                <a:gd name="connsiteX3" fmla="*/ 12192000 w 12192000"/>
                <a:gd name="connsiteY3" fmla="*/ 36824 h 1321338"/>
                <a:gd name="connsiteX4" fmla="*/ 12192000 w 12192000"/>
                <a:gd name="connsiteY4" fmla="*/ 1321338 h 1321338"/>
                <a:gd name="connsiteX5" fmla="*/ 0 w 12192000"/>
                <a:gd name="connsiteY5" fmla="*/ 1321338 h 1321338"/>
                <a:gd name="connsiteX0" fmla="*/ 0 w 12192000"/>
                <a:gd name="connsiteY0" fmla="*/ 1321338 h 1321338"/>
                <a:gd name="connsiteX1" fmla="*/ 4542971 w 12192000"/>
                <a:gd name="connsiteY1" fmla="*/ 167452 h 1321338"/>
                <a:gd name="connsiteX2" fmla="*/ 8040914 w 12192000"/>
                <a:gd name="connsiteY2" fmla="*/ 777053 h 1321338"/>
                <a:gd name="connsiteX3" fmla="*/ 12192000 w 12192000"/>
                <a:gd name="connsiteY3" fmla="*/ 36824 h 1321338"/>
                <a:gd name="connsiteX4" fmla="*/ 12192000 w 12192000"/>
                <a:gd name="connsiteY4" fmla="*/ 1321338 h 1321338"/>
                <a:gd name="connsiteX5" fmla="*/ 0 w 12192000"/>
                <a:gd name="connsiteY5" fmla="*/ 1321338 h 1321338"/>
                <a:gd name="connsiteX0" fmla="*/ 0 w 12451870"/>
                <a:gd name="connsiteY0" fmla="*/ 1164632 h 1164632"/>
                <a:gd name="connsiteX1" fmla="*/ 4542971 w 12451870"/>
                <a:gd name="connsiteY1" fmla="*/ 10746 h 1164632"/>
                <a:gd name="connsiteX2" fmla="*/ 8040914 w 12451870"/>
                <a:gd name="connsiteY2" fmla="*/ 620347 h 1164632"/>
                <a:gd name="connsiteX3" fmla="*/ 12192000 w 12451870"/>
                <a:gd name="connsiteY3" fmla="*/ 1164632 h 1164632"/>
                <a:gd name="connsiteX4" fmla="*/ 0 w 12451870"/>
                <a:gd name="connsiteY4" fmla="*/ 1164632 h 1164632"/>
                <a:gd name="connsiteX0" fmla="*/ 0 w 12192000"/>
                <a:gd name="connsiteY0" fmla="*/ 1164632 h 1164632"/>
                <a:gd name="connsiteX1" fmla="*/ 4542971 w 12192000"/>
                <a:gd name="connsiteY1" fmla="*/ 10746 h 1164632"/>
                <a:gd name="connsiteX2" fmla="*/ 8040914 w 12192000"/>
                <a:gd name="connsiteY2" fmla="*/ 620347 h 1164632"/>
                <a:gd name="connsiteX3" fmla="*/ 12192000 w 12192000"/>
                <a:gd name="connsiteY3" fmla="*/ 1164632 h 1164632"/>
                <a:gd name="connsiteX4" fmla="*/ 0 w 12192000"/>
                <a:gd name="connsiteY4" fmla="*/ 1164632 h 1164632"/>
                <a:gd name="connsiteX0" fmla="*/ 0 w 12192000"/>
                <a:gd name="connsiteY0" fmla="*/ 1166245 h 1166245"/>
                <a:gd name="connsiteX1" fmla="*/ 4542971 w 12192000"/>
                <a:gd name="connsiteY1" fmla="*/ 12359 h 1166245"/>
                <a:gd name="connsiteX2" fmla="*/ 7881257 w 12192000"/>
                <a:gd name="connsiteY2" fmla="*/ 592931 h 1166245"/>
                <a:gd name="connsiteX3" fmla="*/ 12192000 w 12192000"/>
                <a:gd name="connsiteY3" fmla="*/ 1166245 h 1166245"/>
                <a:gd name="connsiteX4" fmla="*/ 0 w 12192000"/>
                <a:gd name="connsiteY4" fmla="*/ 1166245 h 1166245"/>
                <a:gd name="connsiteX0" fmla="*/ 0 w 12192000"/>
                <a:gd name="connsiteY0" fmla="*/ 1166245 h 1166245"/>
                <a:gd name="connsiteX1" fmla="*/ 4542971 w 12192000"/>
                <a:gd name="connsiteY1" fmla="*/ 12359 h 1166245"/>
                <a:gd name="connsiteX2" fmla="*/ 7881257 w 12192000"/>
                <a:gd name="connsiteY2" fmla="*/ 592931 h 1166245"/>
                <a:gd name="connsiteX3" fmla="*/ 12192000 w 12192000"/>
                <a:gd name="connsiteY3" fmla="*/ 1166245 h 1166245"/>
                <a:gd name="connsiteX4" fmla="*/ 0 w 12192000"/>
                <a:gd name="connsiteY4" fmla="*/ 1166245 h 1166245"/>
                <a:gd name="connsiteX0" fmla="*/ 0 w 12192000"/>
                <a:gd name="connsiteY0" fmla="*/ 1160586 h 1160586"/>
                <a:gd name="connsiteX1" fmla="*/ 4542971 w 12192000"/>
                <a:gd name="connsiteY1" fmla="*/ 6700 h 1160586"/>
                <a:gd name="connsiteX2" fmla="*/ 7881257 w 12192000"/>
                <a:gd name="connsiteY2" fmla="*/ 587272 h 1160586"/>
                <a:gd name="connsiteX3" fmla="*/ 12192000 w 12192000"/>
                <a:gd name="connsiteY3" fmla="*/ 1160586 h 1160586"/>
                <a:gd name="connsiteX4" fmla="*/ 0 w 12192000"/>
                <a:gd name="connsiteY4" fmla="*/ 1160586 h 1160586"/>
                <a:gd name="connsiteX0" fmla="*/ 0 w 12192000"/>
                <a:gd name="connsiteY0" fmla="*/ 1160586 h 1160586"/>
                <a:gd name="connsiteX1" fmla="*/ 4542971 w 12192000"/>
                <a:gd name="connsiteY1" fmla="*/ 6700 h 1160586"/>
                <a:gd name="connsiteX2" fmla="*/ 7808686 w 12192000"/>
                <a:gd name="connsiteY2" fmla="*/ 587272 h 1160586"/>
                <a:gd name="connsiteX3" fmla="*/ 12192000 w 12192000"/>
                <a:gd name="connsiteY3" fmla="*/ 1160586 h 1160586"/>
                <a:gd name="connsiteX4" fmla="*/ 0 w 12192000"/>
                <a:gd name="connsiteY4" fmla="*/ 1160586 h 1160586"/>
                <a:gd name="connsiteX0" fmla="*/ 0 w 12192000"/>
                <a:gd name="connsiteY0" fmla="*/ 1162364 h 1162364"/>
                <a:gd name="connsiteX1" fmla="*/ 4542971 w 12192000"/>
                <a:gd name="connsiteY1" fmla="*/ 8478 h 1162364"/>
                <a:gd name="connsiteX2" fmla="*/ 7126515 w 12192000"/>
                <a:gd name="connsiteY2" fmla="*/ 530993 h 1162364"/>
                <a:gd name="connsiteX3" fmla="*/ 12192000 w 12192000"/>
                <a:gd name="connsiteY3" fmla="*/ 1162364 h 1162364"/>
                <a:gd name="connsiteX4" fmla="*/ 0 w 12192000"/>
                <a:gd name="connsiteY4" fmla="*/ 1162364 h 1162364"/>
                <a:gd name="connsiteX0" fmla="*/ 0 w 12563710"/>
                <a:gd name="connsiteY0" fmla="*/ 1167359 h 1167359"/>
                <a:gd name="connsiteX1" fmla="*/ 4542971 w 12563710"/>
                <a:gd name="connsiteY1" fmla="*/ 13473 h 1167359"/>
                <a:gd name="connsiteX2" fmla="*/ 7126515 w 12563710"/>
                <a:gd name="connsiteY2" fmla="*/ 535988 h 1167359"/>
                <a:gd name="connsiteX3" fmla="*/ 9216571 w 12563710"/>
                <a:gd name="connsiteY3" fmla="*/ 521474 h 1167359"/>
                <a:gd name="connsiteX4" fmla="*/ 12192000 w 12563710"/>
                <a:gd name="connsiteY4" fmla="*/ 1167359 h 1167359"/>
                <a:gd name="connsiteX5" fmla="*/ 0 w 12563710"/>
                <a:gd name="connsiteY5" fmla="*/ 1167359 h 1167359"/>
                <a:gd name="connsiteX0" fmla="*/ 0 w 12563710"/>
                <a:gd name="connsiteY0" fmla="*/ 1167359 h 1167359"/>
                <a:gd name="connsiteX1" fmla="*/ 4542971 w 12563710"/>
                <a:gd name="connsiteY1" fmla="*/ 13473 h 1167359"/>
                <a:gd name="connsiteX2" fmla="*/ 7126515 w 12563710"/>
                <a:gd name="connsiteY2" fmla="*/ 535988 h 1167359"/>
                <a:gd name="connsiteX3" fmla="*/ 9216571 w 12563710"/>
                <a:gd name="connsiteY3" fmla="*/ 521474 h 1167359"/>
                <a:gd name="connsiteX4" fmla="*/ 12192000 w 12563710"/>
                <a:gd name="connsiteY4" fmla="*/ 1167359 h 1167359"/>
                <a:gd name="connsiteX5" fmla="*/ 0 w 12563710"/>
                <a:gd name="connsiteY5" fmla="*/ 1167359 h 1167359"/>
                <a:gd name="connsiteX0" fmla="*/ 0 w 12550463"/>
                <a:gd name="connsiteY0" fmla="*/ 1167359 h 1167359"/>
                <a:gd name="connsiteX1" fmla="*/ 4542971 w 12550463"/>
                <a:gd name="connsiteY1" fmla="*/ 13473 h 1167359"/>
                <a:gd name="connsiteX2" fmla="*/ 7126515 w 12550463"/>
                <a:gd name="connsiteY2" fmla="*/ 535988 h 1167359"/>
                <a:gd name="connsiteX3" fmla="*/ 9216571 w 12550463"/>
                <a:gd name="connsiteY3" fmla="*/ 521474 h 1167359"/>
                <a:gd name="connsiteX4" fmla="*/ 12192000 w 12550463"/>
                <a:gd name="connsiteY4" fmla="*/ 1167359 h 1167359"/>
                <a:gd name="connsiteX5" fmla="*/ 0 w 12550463"/>
                <a:gd name="connsiteY5" fmla="*/ 1167359 h 1167359"/>
                <a:gd name="connsiteX0" fmla="*/ 0 w 12192000"/>
                <a:gd name="connsiteY0" fmla="*/ 1167359 h 1167359"/>
                <a:gd name="connsiteX1" fmla="*/ 4542971 w 12192000"/>
                <a:gd name="connsiteY1" fmla="*/ 13473 h 1167359"/>
                <a:gd name="connsiteX2" fmla="*/ 7126515 w 12192000"/>
                <a:gd name="connsiteY2" fmla="*/ 535988 h 1167359"/>
                <a:gd name="connsiteX3" fmla="*/ 9216571 w 12192000"/>
                <a:gd name="connsiteY3" fmla="*/ 521474 h 1167359"/>
                <a:gd name="connsiteX4" fmla="*/ 12192000 w 12192000"/>
                <a:gd name="connsiteY4" fmla="*/ 1167359 h 1167359"/>
                <a:gd name="connsiteX5" fmla="*/ 0 w 12192000"/>
                <a:gd name="connsiteY5" fmla="*/ 1167359 h 1167359"/>
                <a:gd name="connsiteX0" fmla="*/ 0 w 12192000"/>
                <a:gd name="connsiteY0" fmla="*/ 1167359 h 1167359"/>
                <a:gd name="connsiteX1" fmla="*/ 4542971 w 12192000"/>
                <a:gd name="connsiteY1" fmla="*/ 13473 h 1167359"/>
                <a:gd name="connsiteX2" fmla="*/ 7126515 w 12192000"/>
                <a:gd name="connsiteY2" fmla="*/ 535988 h 1167359"/>
                <a:gd name="connsiteX3" fmla="*/ 9216571 w 12192000"/>
                <a:gd name="connsiteY3" fmla="*/ 521474 h 1167359"/>
                <a:gd name="connsiteX4" fmla="*/ 12192000 w 12192000"/>
                <a:gd name="connsiteY4" fmla="*/ 1167359 h 1167359"/>
                <a:gd name="connsiteX5" fmla="*/ 0 w 12192000"/>
                <a:gd name="connsiteY5" fmla="*/ 1167359 h 1167359"/>
                <a:gd name="connsiteX0" fmla="*/ 0 w 12192000"/>
                <a:gd name="connsiteY0" fmla="*/ 1167359 h 1167359"/>
                <a:gd name="connsiteX1" fmla="*/ 4542971 w 12192000"/>
                <a:gd name="connsiteY1" fmla="*/ 13473 h 1167359"/>
                <a:gd name="connsiteX2" fmla="*/ 7126515 w 12192000"/>
                <a:gd name="connsiteY2" fmla="*/ 535988 h 1167359"/>
                <a:gd name="connsiteX3" fmla="*/ 9216571 w 12192000"/>
                <a:gd name="connsiteY3" fmla="*/ 521474 h 1167359"/>
                <a:gd name="connsiteX4" fmla="*/ 12192000 w 12192000"/>
                <a:gd name="connsiteY4" fmla="*/ 1167359 h 1167359"/>
                <a:gd name="connsiteX5" fmla="*/ 0 w 12192000"/>
                <a:gd name="connsiteY5" fmla="*/ 1167359 h 1167359"/>
                <a:gd name="connsiteX0" fmla="*/ 0 w 12192000"/>
                <a:gd name="connsiteY0" fmla="*/ 1168115 h 1168115"/>
                <a:gd name="connsiteX1" fmla="*/ 4542971 w 12192000"/>
                <a:gd name="connsiteY1" fmla="*/ 14229 h 1168115"/>
                <a:gd name="connsiteX2" fmla="*/ 7342415 w 12192000"/>
                <a:gd name="connsiteY2" fmla="*/ 524044 h 1168115"/>
                <a:gd name="connsiteX3" fmla="*/ 9216571 w 12192000"/>
                <a:gd name="connsiteY3" fmla="*/ 522230 h 1168115"/>
                <a:gd name="connsiteX4" fmla="*/ 12192000 w 12192000"/>
                <a:gd name="connsiteY4" fmla="*/ 1168115 h 1168115"/>
                <a:gd name="connsiteX5" fmla="*/ 0 w 12192000"/>
                <a:gd name="connsiteY5" fmla="*/ 1168115 h 1168115"/>
                <a:gd name="connsiteX0" fmla="*/ 0 w 12192000"/>
                <a:gd name="connsiteY0" fmla="*/ 1163460 h 1163460"/>
                <a:gd name="connsiteX1" fmla="*/ 4542971 w 12192000"/>
                <a:gd name="connsiteY1" fmla="*/ 9574 h 1163460"/>
                <a:gd name="connsiteX2" fmla="*/ 7685315 w 12192000"/>
                <a:gd name="connsiteY2" fmla="*/ 608289 h 1163460"/>
                <a:gd name="connsiteX3" fmla="*/ 9216571 w 12192000"/>
                <a:gd name="connsiteY3" fmla="*/ 517575 h 1163460"/>
                <a:gd name="connsiteX4" fmla="*/ 12192000 w 12192000"/>
                <a:gd name="connsiteY4" fmla="*/ 1163460 h 1163460"/>
                <a:gd name="connsiteX5" fmla="*/ 0 w 12192000"/>
                <a:gd name="connsiteY5" fmla="*/ 1163460 h 1163460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63287 h 1163287"/>
                <a:gd name="connsiteX1" fmla="*/ 4542971 w 12192000"/>
                <a:gd name="connsiteY1" fmla="*/ 9401 h 1163287"/>
                <a:gd name="connsiteX2" fmla="*/ 7685315 w 12192000"/>
                <a:gd name="connsiteY2" fmla="*/ 608116 h 1163287"/>
                <a:gd name="connsiteX3" fmla="*/ 9216571 w 12192000"/>
                <a:gd name="connsiteY3" fmla="*/ 517402 h 1163287"/>
                <a:gd name="connsiteX4" fmla="*/ 12192000 w 12192000"/>
                <a:gd name="connsiteY4" fmla="*/ 1163287 h 1163287"/>
                <a:gd name="connsiteX5" fmla="*/ 0 w 12192000"/>
                <a:gd name="connsiteY5" fmla="*/ 1163287 h 1163287"/>
                <a:gd name="connsiteX0" fmla="*/ 0 w 12192000"/>
                <a:gd name="connsiteY0" fmla="*/ 1154335 h 1154335"/>
                <a:gd name="connsiteX1" fmla="*/ 5023262 w 12192000"/>
                <a:gd name="connsiteY1" fmla="*/ 9685 h 1154335"/>
                <a:gd name="connsiteX2" fmla="*/ 7685315 w 12192000"/>
                <a:gd name="connsiteY2" fmla="*/ 599164 h 1154335"/>
                <a:gd name="connsiteX3" fmla="*/ 9216571 w 12192000"/>
                <a:gd name="connsiteY3" fmla="*/ 508450 h 1154335"/>
                <a:gd name="connsiteX4" fmla="*/ 12192000 w 12192000"/>
                <a:gd name="connsiteY4" fmla="*/ 1154335 h 1154335"/>
                <a:gd name="connsiteX5" fmla="*/ 0 w 12192000"/>
                <a:gd name="connsiteY5" fmla="*/ 1154335 h 1154335"/>
                <a:gd name="connsiteX0" fmla="*/ 0 w 12192000"/>
                <a:gd name="connsiteY0" fmla="*/ 1154335 h 1154335"/>
                <a:gd name="connsiteX1" fmla="*/ 5023262 w 12192000"/>
                <a:gd name="connsiteY1" fmla="*/ 9685 h 1154335"/>
                <a:gd name="connsiteX2" fmla="*/ 7685315 w 12192000"/>
                <a:gd name="connsiteY2" fmla="*/ 599164 h 1154335"/>
                <a:gd name="connsiteX3" fmla="*/ 9216571 w 12192000"/>
                <a:gd name="connsiteY3" fmla="*/ 508450 h 1154335"/>
                <a:gd name="connsiteX4" fmla="*/ 12192000 w 12192000"/>
                <a:gd name="connsiteY4" fmla="*/ 1154335 h 1154335"/>
                <a:gd name="connsiteX5" fmla="*/ 0 w 12192000"/>
                <a:gd name="connsiteY5" fmla="*/ 1154335 h 1154335"/>
                <a:gd name="connsiteX0" fmla="*/ 0 w 12192000"/>
                <a:gd name="connsiteY0" fmla="*/ 1154313 h 1154313"/>
                <a:gd name="connsiteX1" fmla="*/ 5023262 w 12192000"/>
                <a:gd name="connsiteY1" fmla="*/ 9663 h 1154313"/>
                <a:gd name="connsiteX2" fmla="*/ 7685315 w 12192000"/>
                <a:gd name="connsiteY2" fmla="*/ 599142 h 1154313"/>
                <a:gd name="connsiteX3" fmla="*/ 8994899 w 12192000"/>
                <a:gd name="connsiteY3" fmla="*/ 499192 h 1154313"/>
                <a:gd name="connsiteX4" fmla="*/ 12192000 w 12192000"/>
                <a:gd name="connsiteY4" fmla="*/ 1154313 h 1154313"/>
                <a:gd name="connsiteX5" fmla="*/ 0 w 12192000"/>
                <a:gd name="connsiteY5" fmla="*/ 1154313 h 1154313"/>
                <a:gd name="connsiteX0" fmla="*/ 0 w 12192000"/>
                <a:gd name="connsiteY0" fmla="*/ 1154313 h 1154313"/>
                <a:gd name="connsiteX1" fmla="*/ 5023262 w 12192000"/>
                <a:gd name="connsiteY1" fmla="*/ 9663 h 1154313"/>
                <a:gd name="connsiteX2" fmla="*/ 7685315 w 12192000"/>
                <a:gd name="connsiteY2" fmla="*/ 599142 h 1154313"/>
                <a:gd name="connsiteX3" fmla="*/ 8994899 w 12192000"/>
                <a:gd name="connsiteY3" fmla="*/ 499192 h 1154313"/>
                <a:gd name="connsiteX4" fmla="*/ 12192000 w 12192000"/>
                <a:gd name="connsiteY4" fmla="*/ 1154313 h 1154313"/>
                <a:gd name="connsiteX5" fmla="*/ 0 w 12192000"/>
                <a:gd name="connsiteY5" fmla="*/ 1154313 h 1154313"/>
                <a:gd name="connsiteX0" fmla="*/ 0 w 12192000"/>
                <a:gd name="connsiteY0" fmla="*/ 1154313 h 1154313"/>
                <a:gd name="connsiteX1" fmla="*/ 5023262 w 12192000"/>
                <a:gd name="connsiteY1" fmla="*/ 9663 h 1154313"/>
                <a:gd name="connsiteX2" fmla="*/ 7685315 w 12192000"/>
                <a:gd name="connsiteY2" fmla="*/ 599142 h 1154313"/>
                <a:gd name="connsiteX3" fmla="*/ 8994899 w 12192000"/>
                <a:gd name="connsiteY3" fmla="*/ 499192 h 1154313"/>
                <a:gd name="connsiteX4" fmla="*/ 12192000 w 12192000"/>
                <a:gd name="connsiteY4" fmla="*/ 1154313 h 1154313"/>
                <a:gd name="connsiteX5" fmla="*/ 0 w 12192000"/>
                <a:gd name="connsiteY5" fmla="*/ 1154313 h 1154313"/>
                <a:gd name="connsiteX0" fmla="*/ 0 w 12192000"/>
                <a:gd name="connsiteY0" fmla="*/ 1154313 h 1154313"/>
                <a:gd name="connsiteX1" fmla="*/ 5023262 w 12192000"/>
                <a:gd name="connsiteY1" fmla="*/ 9663 h 1154313"/>
                <a:gd name="connsiteX2" fmla="*/ 7685315 w 12192000"/>
                <a:gd name="connsiteY2" fmla="*/ 599142 h 1154313"/>
                <a:gd name="connsiteX3" fmla="*/ 8994899 w 12192000"/>
                <a:gd name="connsiteY3" fmla="*/ 499192 h 1154313"/>
                <a:gd name="connsiteX4" fmla="*/ 12192000 w 12192000"/>
                <a:gd name="connsiteY4" fmla="*/ 1154313 h 1154313"/>
                <a:gd name="connsiteX5" fmla="*/ 0 w 12192000"/>
                <a:gd name="connsiteY5" fmla="*/ 1154313 h 1154313"/>
                <a:gd name="connsiteX0" fmla="*/ 0 w 12192000"/>
                <a:gd name="connsiteY0" fmla="*/ 1154313 h 1154313"/>
                <a:gd name="connsiteX1" fmla="*/ 5023262 w 12192000"/>
                <a:gd name="connsiteY1" fmla="*/ 9663 h 1154313"/>
                <a:gd name="connsiteX2" fmla="*/ 7685315 w 12192000"/>
                <a:gd name="connsiteY2" fmla="*/ 599142 h 1154313"/>
                <a:gd name="connsiteX3" fmla="*/ 8994899 w 12192000"/>
                <a:gd name="connsiteY3" fmla="*/ 499192 h 1154313"/>
                <a:gd name="connsiteX4" fmla="*/ 12192000 w 12192000"/>
                <a:gd name="connsiteY4" fmla="*/ 1154313 h 1154313"/>
                <a:gd name="connsiteX5" fmla="*/ 0 w 12192000"/>
                <a:gd name="connsiteY5" fmla="*/ 1154313 h 1154313"/>
                <a:gd name="connsiteX0" fmla="*/ 0 w 12192000"/>
                <a:gd name="connsiteY0" fmla="*/ 1155628 h 1155628"/>
                <a:gd name="connsiteX1" fmla="*/ 5023262 w 12192000"/>
                <a:gd name="connsiteY1" fmla="*/ 10978 h 1155628"/>
                <a:gd name="connsiteX2" fmla="*/ 7205024 w 12192000"/>
                <a:gd name="connsiteY2" fmla="*/ 572748 h 1155628"/>
                <a:gd name="connsiteX3" fmla="*/ 8994899 w 12192000"/>
                <a:gd name="connsiteY3" fmla="*/ 500507 h 1155628"/>
                <a:gd name="connsiteX4" fmla="*/ 12192000 w 12192000"/>
                <a:gd name="connsiteY4" fmla="*/ 1155628 h 1155628"/>
                <a:gd name="connsiteX5" fmla="*/ 0 w 12192000"/>
                <a:gd name="connsiteY5" fmla="*/ 1155628 h 1155628"/>
                <a:gd name="connsiteX0" fmla="*/ 0 w 12192000"/>
                <a:gd name="connsiteY0" fmla="*/ 1155941 h 1155941"/>
                <a:gd name="connsiteX1" fmla="*/ 5023262 w 12192000"/>
                <a:gd name="connsiteY1" fmla="*/ 11291 h 1155941"/>
                <a:gd name="connsiteX2" fmla="*/ 7205024 w 12192000"/>
                <a:gd name="connsiteY2" fmla="*/ 573061 h 1155941"/>
                <a:gd name="connsiteX3" fmla="*/ 8994899 w 12192000"/>
                <a:gd name="connsiteY3" fmla="*/ 500820 h 1155941"/>
                <a:gd name="connsiteX4" fmla="*/ 12192000 w 12192000"/>
                <a:gd name="connsiteY4" fmla="*/ 1155941 h 1155941"/>
                <a:gd name="connsiteX5" fmla="*/ 0 w 12192000"/>
                <a:gd name="connsiteY5" fmla="*/ 1155941 h 1155941"/>
                <a:gd name="connsiteX0" fmla="*/ 0 w 12192000"/>
                <a:gd name="connsiteY0" fmla="*/ 1156444 h 1156444"/>
                <a:gd name="connsiteX1" fmla="*/ 5023262 w 12192000"/>
                <a:gd name="connsiteY1" fmla="*/ 11794 h 1156444"/>
                <a:gd name="connsiteX2" fmla="*/ 7205024 w 12192000"/>
                <a:gd name="connsiteY2" fmla="*/ 573564 h 1156444"/>
                <a:gd name="connsiteX3" fmla="*/ 8994899 w 12192000"/>
                <a:gd name="connsiteY3" fmla="*/ 501323 h 1156444"/>
                <a:gd name="connsiteX4" fmla="*/ 12192000 w 12192000"/>
                <a:gd name="connsiteY4" fmla="*/ 1156444 h 1156444"/>
                <a:gd name="connsiteX5" fmla="*/ 0 w 12192000"/>
                <a:gd name="connsiteY5" fmla="*/ 1156444 h 1156444"/>
                <a:gd name="connsiteX0" fmla="*/ 0 w 12192000"/>
                <a:gd name="connsiteY0" fmla="*/ 1156444 h 1156444"/>
                <a:gd name="connsiteX1" fmla="*/ 5023262 w 12192000"/>
                <a:gd name="connsiteY1" fmla="*/ 11794 h 1156444"/>
                <a:gd name="connsiteX2" fmla="*/ 7205024 w 12192000"/>
                <a:gd name="connsiteY2" fmla="*/ 573564 h 1156444"/>
                <a:gd name="connsiteX3" fmla="*/ 8994899 w 12192000"/>
                <a:gd name="connsiteY3" fmla="*/ 501323 h 1156444"/>
                <a:gd name="connsiteX4" fmla="*/ 12192000 w 12192000"/>
                <a:gd name="connsiteY4" fmla="*/ 1156444 h 1156444"/>
                <a:gd name="connsiteX5" fmla="*/ 0 w 12192000"/>
                <a:gd name="connsiteY5" fmla="*/ 1156444 h 1156444"/>
                <a:gd name="connsiteX0" fmla="*/ 0 w 12192000"/>
                <a:gd name="connsiteY0" fmla="*/ 1155629 h 1155629"/>
                <a:gd name="connsiteX1" fmla="*/ 5023262 w 12192000"/>
                <a:gd name="connsiteY1" fmla="*/ 10979 h 1155629"/>
                <a:gd name="connsiteX2" fmla="*/ 7205024 w 12192000"/>
                <a:gd name="connsiteY2" fmla="*/ 572749 h 1155629"/>
                <a:gd name="connsiteX3" fmla="*/ 9133445 w 12192000"/>
                <a:gd name="connsiteY3" fmla="*/ 500508 h 1155629"/>
                <a:gd name="connsiteX4" fmla="*/ 12192000 w 12192000"/>
                <a:gd name="connsiteY4" fmla="*/ 1155629 h 1155629"/>
                <a:gd name="connsiteX5" fmla="*/ 0 w 12192000"/>
                <a:gd name="connsiteY5" fmla="*/ 1155629 h 1155629"/>
                <a:gd name="connsiteX0" fmla="*/ 0 w 12192000"/>
                <a:gd name="connsiteY0" fmla="*/ 1155629 h 1155629"/>
                <a:gd name="connsiteX1" fmla="*/ 5023262 w 12192000"/>
                <a:gd name="connsiteY1" fmla="*/ 10979 h 1155629"/>
                <a:gd name="connsiteX2" fmla="*/ 7205024 w 12192000"/>
                <a:gd name="connsiteY2" fmla="*/ 572749 h 1155629"/>
                <a:gd name="connsiteX3" fmla="*/ 9133445 w 12192000"/>
                <a:gd name="connsiteY3" fmla="*/ 500508 h 1155629"/>
                <a:gd name="connsiteX4" fmla="*/ 12192000 w 12192000"/>
                <a:gd name="connsiteY4" fmla="*/ 1155629 h 1155629"/>
                <a:gd name="connsiteX5" fmla="*/ 0 w 12192000"/>
                <a:gd name="connsiteY5" fmla="*/ 1155629 h 1155629"/>
                <a:gd name="connsiteX0" fmla="*/ 0 w 12192000"/>
                <a:gd name="connsiteY0" fmla="*/ 1155629 h 1155629"/>
                <a:gd name="connsiteX1" fmla="*/ 5023262 w 12192000"/>
                <a:gd name="connsiteY1" fmla="*/ 10979 h 1155629"/>
                <a:gd name="connsiteX2" fmla="*/ 7205024 w 12192000"/>
                <a:gd name="connsiteY2" fmla="*/ 572749 h 1155629"/>
                <a:gd name="connsiteX3" fmla="*/ 9133445 w 12192000"/>
                <a:gd name="connsiteY3" fmla="*/ 500508 h 1155629"/>
                <a:gd name="connsiteX4" fmla="*/ 12192000 w 12192000"/>
                <a:gd name="connsiteY4" fmla="*/ 1155629 h 1155629"/>
                <a:gd name="connsiteX5" fmla="*/ 0 w 12192000"/>
                <a:gd name="connsiteY5" fmla="*/ 1155629 h 1155629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133445 w 12192000"/>
                <a:gd name="connsiteY3" fmla="*/ 489544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133445 w 12192000"/>
                <a:gd name="connsiteY3" fmla="*/ 489544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142681 w 12192000"/>
                <a:gd name="connsiteY3" fmla="*/ 3694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142681 w 12192000"/>
                <a:gd name="connsiteY3" fmla="*/ 3694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244281 w 12192000"/>
                <a:gd name="connsiteY3" fmla="*/ 5218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244281 w 12192000"/>
                <a:gd name="connsiteY3" fmla="*/ 5218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244281 w 12192000"/>
                <a:gd name="connsiteY3" fmla="*/ 5218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44665 h 1144665"/>
                <a:gd name="connsiteX1" fmla="*/ 5023262 w 12192000"/>
                <a:gd name="connsiteY1" fmla="*/ 15 h 1144665"/>
                <a:gd name="connsiteX2" fmla="*/ 7205024 w 12192000"/>
                <a:gd name="connsiteY2" fmla="*/ 561785 h 1144665"/>
                <a:gd name="connsiteX3" fmla="*/ 9244281 w 12192000"/>
                <a:gd name="connsiteY3" fmla="*/ 521871 h 1144665"/>
                <a:gd name="connsiteX4" fmla="*/ 12192000 w 12192000"/>
                <a:gd name="connsiteY4" fmla="*/ 1144665 h 1144665"/>
                <a:gd name="connsiteX5" fmla="*/ 0 w 12192000"/>
                <a:gd name="connsiteY5" fmla="*/ 1144665 h 1144665"/>
                <a:gd name="connsiteX0" fmla="*/ 0 w 12192000"/>
                <a:gd name="connsiteY0" fmla="*/ 1150742 h 1150742"/>
                <a:gd name="connsiteX1" fmla="*/ 5023262 w 12192000"/>
                <a:gd name="connsiteY1" fmla="*/ 6092 h 1150742"/>
                <a:gd name="connsiteX2" fmla="*/ 7319324 w 12192000"/>
                <a:gd name="connsiteY2" fmla="*/ 689782 h 1150742"/>
                <a:gd name="connsiteX3" fmla="*/ 9244281 w 12192000"/>
                <a:gd name="connsiteY3" fmla="*/ 527948 h 1150742"/>
                <a:gd name="connsiteX4" fmla="*/ 12192000 w 12192000"/>
                <a:gd name="connsiteY4" fmla="*/ 1150742 h 1150742"/>
                <a:gd name="connsiteX5" fmla="*/ 0 w 12192000"/>
                <a:gd name="connsiteY5" fmla="*/ 1150742 h 1150742"/>
                <a:gd name="connsiteX0" fmla="*/ 0 w 12192000"/>
                <a:gd name="connsiteY0" fmla="*/ 1150502 h 1150502"/>
                <a:gd name="connsiteX1" fmla="*/ 5023262 w 12192000"/>
                <a:gd name="connsiteY1" fmla="*/ 5852 h 1150502"/>
                <a:gd name="connsiteX2" fmla="*/ 7319324 w 12192000"/>
                <a:gd name="connsiteY2" fmla="*/ 689542 h 1150502"/>
                <a:gd name="connsiteX3" fmla="*/ 9244281 w 12192000"/>
                <a:gd name="connsiteY3" fmla="*/ 527708 h 1150502"/>
                <a:gd name="connsiteX4" fmla="*/ 12192000 w 12192000"/>
                <a:gd name="connsiteY4" fmla="*/ 1150502 h 1150502"/>
                <a:gd name="connsiteX5" fmla="*/ 0 w 12192000"/>
                <a:gd name="connsiteY5" fmla="*/ 1150502 h 1150502"/>
                <a:gd name="connsiteX0" fmla="*/ 0 w 12192000"/>
                <a:gd name="connsiteY0" fmla="*/ 1150334 h 1150334"/>
                <a:gd name="connsiteX1" fmla="*/ 5023262 w 12192000"/>
                <a:gd name="connsiteY1" fmla="*/ 5684 h 1150334"/>
                <a:gd name="connsiteX2" fmla="*/ 7319324 w 12192000"/>
                <a:gd name="connsiteY2" fmla="*/ 689374 h 1150334"/>
                <a:gd name="connsiteX3" fmla="*/ 9244281 w 12192000"/>
                <a:gd name="connsiteY3" fmla="*/ 527540 h 1150334"/>
                <a:gd name="connsiteX4" fmla="*/ 12192000 w 12192000"/>
                <a:gd name="connsiteY4" fmla="*/ 1150334 h 1150334"/>
                <a:gd name="connsiteX5" fmla="*/ 0 w 12192000"/>
                <a:gd name="connsiteY5" fmla="*/ 1150334 h 1150334"/>
                <a:gd name="connsiteX0" fmla="*/ 0 w 12192000"/>
                <a:gd name="connsiteY0" fmla="*/ 1150742 h 1150742"/>
                <a:gd name="connsiteX1" fmla="*/ 5023262 w 12192000"/>
                <a:gd name="connsiteY1" fmla="*/ 6092 h 1150742"/>
                <a:gd name="connsiteX2" fmla="*/ 7319324 w 12192000"/>
                <a:gd name="connsiteY2" fmla="*/ 689782 h 1150742"/>
                <a:gd name="connsiteX3" fmla="*/ 9244281 w 12192000"/>
                <a:gd name="connsiteY3" fmla="*/ 527948 h 1150742"/>
                <a:gd name="connsiteX4" fmla="*/ 12192000 w 12192000"/>
                <a:gd name="connsiteY4" fmla="*/ 1150742 h 1150742"/>
                <a:gd name="connsiteX5" fmla="*/ 0 w 12192000"/>
                <a:gd name="connsiteY5" fmla="*/ 1150742 h 1150742"/>
                <a:gd name="connsiteX0" fmla="*/ 0 w 12192000"/>
                <a:gd name="connsiteY0" fmla="*/ 1151172 h 1151172"/>
                <a:gd name="connsiteX1" fmla="*/ 5023262 w 12192000"/>
                <a:gd name="connsiteY1" fmla="*/ 6522 h 1151172"/>
                <a:gd name="connsiteX2" fmla="*/ 7319324 w 12192000"/>
                <a:gd name="connsiteY2" fmla="*/ 690212 h 1151172"/>
                <a:gd name="connsiteX3" fmla="*/ 7917180 w 12192000"/>
                <a:gd name="connsiteY3" fmla="*/ 822533 h 1151172"/>
                <a:gd name="connsiteX4" fmla="*/ 9244281 w 12192000"/>
                <a:gd name="connsiteY4" fmla="*/ 528378 h 1151172"/>
                <a:gd name="connsiteX5" fmla="*/ 12192000 w 12192000"/>
                <a:gd name="connsiteY5" fmla="*/ 1151172 h 1151172"/>
                <a:gd name="connsiteX6" fmla="*/ 0 w 12192000"/>
                <a:gd name="connsiteY6" fmla="*/ 1151172 h 1151172"/>
                <a:gd name="connsiteX0" fmla="*/ 0 w 12192000"/>
                <a:gd name="connsiteY0" fmla="*/ 1151137 h 1151137"/>
                <a:gd name="connsiteX1" fmla="*/ 5023262 w 12192000"/>
                <a:gd name="connsiteY1" fmla="*/ 6487 h 1151137"/>
                <a:gd name="connsiteX2" fmla="*/ 7319324 w 12192000"/>
                <a:gd name="connsiteY2" fmla="*/ 690177 h 1151137"/>
                <a:gd name="connsiteX3" fmla="*/ 7978140 w 12192000"/>
                <a:gd name="connsiteY3" fmla="*/ 799638 h 1151137"/>
                <a:gd name="connsiteX4" fmla="*/ 9244281 w 12192000"/>
                <a:gd name="connsiteY4" fmla="*/ 528343 h 1151137"/>
                <a:gd name="connsiteX5" fmla="*/ 12192000 w 12192000"/>
                <a:gd name="connsiteY5" fmla="*/ 1151137 h 1151137"/>
                <a:gd name="connsiteX6" fmla="*/ 0 w 12192000"/>
                <a:gd name="connsiteY6" fmla="*/ 1151137 h 1151137"/>
                <a:gd name="connsiteX0" fmla="*/ 0 w 12192000"/>
                <a:gd name="connsiteY0" fmla="*/ 1151306 h 1151306"/>
                <a:gd name="connsiteX1" fmla="*/ 5023262 w 12192000"/>
                <a:gd name="connsiteY1" fmla="*/ 6656 h 1151306"/>
                <a:gd name="connsiteX2" fmla="*/ 7319324 w 12192000"/>
                <a:gd name="connsiteY2" fmla="*/ 690346 h 1151306"/>
                <a:gd name="connsiteX3" fmla="*/ 8191500 w 12192000"/>
                <a:gd name="connsiteY3" fmla="*/ 906487 h 1151306"/>
                <a:gd name="connsiteX4" fmla="*/ 9244281 w 12192000"/>
                <a:gd name="connsiteY4" fmla="*/ 528512 h 1151306"/>
                <a:gd name="connsiteX5" fmla="*/ 12192000 w 12192000"/>
                <a:gd name="connsiteY5" fmla="*/ 1151306 h 1151306"/>
                <a:gd name="connsiteX6" fmla="*/ 0 w 12192000"/>
                <a:gd name="connsiteY6" fmla="*/ 1151306 h 1151306"/>
                <a:gd name="connsiteX0" fmla="*/ 0 w 12192000"/>
                <a:gd name="connsiteY0" fmla="*/ 1146067 h 1146067"/>
                <a:gd name="connsiteX1" fmla="*/ 5023262 w 12192000"/>
                <a:gd name="connsiteY1" fmla="*/ 1417 h 1146067"/>
                <a:gd name="connsiteX2" fmla="*/ 8191500 w 12192000"/>
                <a:gd name="connsiteY2" fmla="*/ 901248 h 1146067"/>
                <a:gd name="connsiteX3" fmla="*/ 9244281 w 12192000"/>
                <a:gd name="connsiteY3" fmla="*/ 523273 h 1146067"/>
                <a:gd name="connsiteX4" fmla="*/ 12192000 w 12192000"/>
                <a:gd name="connsiteY4" fmla="*/ 1146067 h 1146067"/>
                <a:gd name="connsiteX5" fmla="*/ 0 w 12192000"/>
                <a:gd name="connsiteY5" fmla="*/ 1146067 h 1146067"/>
                <a:gd name="connsiteX0" fmla="*/ 0 w 12192000"/>
                <a:gd name="connsiteY0" fmla="*/ 1146846 h 1146846"/>
                <a:gd name="connsiteX1" fmla="*/ 5023262 w 12192000"/>
                <a:gd name="connsiteY1" fmla="*/ 2196 h 1146846"/>
                <a:gd name="connsiteX2" fmla="*/ 7871460 w 12192000"/>
                <a:gd name="connsiteY2" fmla="*/ 848687 h 1146846"/>
                <a:gd name="connsiteX3" fmla="*/ 9244281 w 12192000"/>
                <a:gd name="connsiteY3" fmla="*/ 524052 h 1146846"/>
                <a:gd name="connsiteX4" fmla="*/ 12192000 w 12192000"/>
                <a:gd name="connsiteY4" fmla="*/ 1146846 h 1146846"/>
                <a:gd name="connsiteX5" fmla="*/ 0 w 12192000"/>
                <a:gd name="connsiteY5" fmla="*/ 1146846 h 1146846"/>
                <a:gd name="connsiteX0" fmla="*/ 0 w 12727322"/>
                <a:gd name="connsiteY0" fmla="*/ 1146846 h 1146846"/>
                <a:gd name="connsiteX1" fmla="*/ 5023262 w 12727322"/>
                <a:gd name="connsiteY1" fmla="*/ 2196 h 1146846"/>
                <a:gd name="connsiteX2" fmla="*/ 7871460 w 12727322"/>
                <a:gd name="connsiteY2" fmla="*/ 848687 h 1146846"/>
                <a:gd name="connsiteX3" fmla="*/ 9244281 w 12727322"/>
                <a:gd name="connsiteY3" fmla="*/ 524052 h 1146846"/>
                <a:gd name="connsiteX4" fmla="*/ 10416540 w 12727322"/>
                <a:gd name="connsiteY4" fmla="*/ 879167 h 1146846"/>
                <a:gd name="connsiteX5" fmla="*/ 12192000 w 12727322"/>
                <a:gd name="connsiteY5" fmla="*/ 1146846 h 1146846"/>
                <a:gd name="connsiteX6" fmla="*/ 0 w 12727322"/>
                <a:gd name="connsiteY6" fmla="*/ 1146846 h 1146846"/>
                <a:gd name="connsiteX0" fmla="*/ 0 w 12727322"/>
                <a:gd name="connsiteY0" fmla="*/ 1146846 h 1146846"/>
                <a:gd name="connsiteX1" fmla="*/ 5023262 w 12727322"/>
                <a:gd name="connsiteY1" fmla="*/ 2196 h 1146846"/>
                <a:gd name="connsiteX2" fmla="*/ 7871460 w 12727322"/>
                <a:gd name="connsiteY2" fmla="*/ 848687 h 1146846"/>
                <a:gd name="connsiteX3" fmla="*/ 9244281 w 12727322"/>
                <a:gd name="connsiteY3" fmla="*/ 524052 h 1146846"/>
                <a:gd name="connsiteX4" fmla="*/ 10416540 w 12727322"/>
                <a:gd name="connsiteY4" fmla="*/ 879167 h 1146846"/>
                <a:gd name="connsiteX5" fmla="*/ 12192000 w 12727322"/>
                <a:gd name="connsiteY5" fmla="*/ 1146846 h 1146846"/>
                <a:gd name="connsiteX6" fmla="*/ 0 w 12727322"/>
                <a:gd name="connsiteY6" fmla="*/ 1146846 h 1146846"/>
                <a:gd name="connsiteX0" fmla="*/ 0 w 12192000"/>
                <a:gd name="connsiteY0" fmla="*/ 1146846 h 1146846"/>
                <a:gd name="connsiteX1" fmla="*/ 5023262 w 12192000"/>
                <a:gd name="connsiteY1" fmla="*/ 2196 h 1146846"/>
                <a:gd name="connsiteX2" fmla="*/ 7871460 w 12192000"/>
                <a:gd name="connsiteY2" fmla="*/ 848687 h 1146846"/>
                <a:gd name="connsiteX3" fmla="*/ 9244281 w 12192000"/>
                <a:gd name="connsiteY3" fmla="*/ 524052 h 1146846"/>
                <a:gd name="connsiteX4" fmla="*/ 10416540 w 12192000"/>
                <a:gd name="connsiteY4" fmla="*/ 879167 h 1146846"/>
                <a:gd name="connsiteX5" fmla="*/ 12192000 w 12192000"/>
                <a:gd name="connsiteY5" fmla="*/ 1146846 h 1146846"/>
                <a:gd name="connsiteX6" fmla="*/ 0 w 12192000"/>
                <a:gd name="connsiteY6" fmla="*/ 1146846 h 1146846"/>
                <a:gd name="connsiteX0" fmla="*/ 0 w 12192000"/>
                <a:gd name="connsiteY0" fmla="*/ 1146846 h 1146846"/>
                <a:gd name="connsiteX1" fmla="*/ 5023262 w 12192000"/>
                <a:gd name="connsiteY1" fmla="*/ 2196 h 1146846"/>
                <a:gd name="connsiteX2" fmla="*/ 7871460 w 12192000"/>
                <a:gd name="connsiteY2" fmla="*/ 848687 h 1146846"/>
                <a:gd name="connsiteX3" fmla="*/ 9244281 w 12192000"/>
                <a:gd name="connsiteY3" fmla="*/ 524052 h 1146846"/>
                <a:gd name="connsiteX4" fmla="*/ 10416540 w 12192000"/>
                <a:gd name="connsiteY4" fmla="*/ 879167 h 1146846"/>
                <a:gd name="connsiteX5" fmla="*/ 12192000 w 12192000"/>
                <a:gd name="connsiteY5" fmla="*/ 1146846 h 1146846"/>
                <a:gd name="connsiteX6" fmla="*/ 0 w 12192000"/>
                <a:gd name="connsiteY6" fmla="*/ 1146846 h 1146846"/>
                <a:gd name="connsiteX0" fmla="*/ 0 w 12192000"/>
                <a:gd name="connsiteY0" fmla="*/ 1146846 h 1146846"/>
                <a:gd name="connsiteX1" fmla="*/ 6328187 w 12192000"/>
                <a:gd name="connsiteY1" fmla="*/ 2196 h 1146846"/>
                <a:gd name="connsiteX2" fmla="*/ 7871460 w 12192000"/>
                <a:gd name="connsiteY2" fmla="*/ 848687 h 1146846"/>
                <a:gd name="connsiteX3" fmla="*/ 9244281 w 12192000"/>
                <a:gd name="connsiteY3" fmla="*/ 524052 h 1146846"/>
                <a:gd name="connsiteX4" fmla="*/ 10416540 w 12192000"/>
                <a:gd name="connsiteY4" fmla="*/ 879167 h 1146846"/>
                <a:gd name="connsiteX5" fmla="*/ 12192000 w 12192000"/>
                <a:gd name="connsiteY5" fmla="*/ 1146846 h 1146846"/>
                <a:gd name="connsiteX6" fmla="*/ 0 w 12192000"/>
                <a:gd name="connsiteY6" fmla="*/ 1146846 h 1146846"/>
                <a:gd name="connsiteX0" fmla="*/ 0 w 12192000"/>
                <a:gd name="connsiteY0" fmla="*/ 1287500 h 1287500"/>
                <a:gd name="connsiteX1" fmla="*/ 6328187 w 12192000"/>
                <a:gd name="connsiteY1" fmla="*/ 142850 h 1287500"/>
                <a:gd name="connsiteX2" fmla="*/ 7871460 w 12192000"/>
                <a:gd name="connsiteY2" fmla="*/ 989341 h 1287500"/>
                <a:gd name="connsiteX3" fmla="*/ 9244281 w 12192000"/>
                <a:gd name="connsiteY3" fmla="*/ 664706 h 1287500"/>
                <a:gd name="connsiteX4" fmla="*/ 10416540 w 12192000"/>
                <a:gd name="connsiteY4" fmla="*/ 1019821 h 1287500"/>
                <a:gd name="connsiteX5" fmla="*/ 12192000 w 12192000"/>
                <a:gd name="connsiteY5" fmla="*/ 1287500 h 1287500"/>
                <a:gd name="connsiteX6" fmla="*/ 0 w 12192000"/>
                <a:gd name="connsiteY6" fmla="*/ 1287500 h 1287500"/>
                <a:gd name="connsiteX0" fmla="*/ 0 w 12192000"/>
                <a:gd name="connsiteY0" fmla="*/ 1159229 h 1159229"/>
                <a:gd name="connsiteX1" fmla="*/ 6328187 w 12192000"/>
                <a:gd name="connsiteY1" fmla="*/ 14579 h 1159229"/>
                <a:gd name="connsiteX2" fmla="*/ 9244281 w 12192000"/>
                <a:gd name="connsiteY2" fmla="*/ 536435 h 1159229"/>
                <a:gd name="connsiteX3" fmla="*/ 10416540 w 12192000"/>
                <a:gd name="connsiteY3" fmla="*/ 891550 h 1159229"/>
                <a:gd name="connsiteX4" fmla="*/ 12192000 w 12192000"/>
                <a:gd name="connsiteY4" fmla="*/ 1159229 h 1159229"/>
                <a:gd name="connsiteX5" fmla="*/ 0 w 12192000"/>
                <a:gd name="connsiteY5" fmla="*/ 1159229 h 1159229"/>
                <a:gd name="connsiteX0" fmla="*/ 0 w 12192000"/>
                <a:gd name="connsiteY0" fmla="*/ 1152732 h 1152732"/>
                <a:gd name="connsiteX1" fmla="*/ 6328187 w 12192000"/>
                <a:gd name="connsiteY1" fmla="*/ 8082 h 1152732"/>
                <a:gd name="connsiteX2" fmla="*/ 9110931 w 12192000"/>
                <a:gd name="connsiteY2" fmla="*/ 653763 h 1152732"/>
                <a:gd name="connsiteX3" fmla="*/ 10416540 w 12192000"/>
                <a:gd name="connsiteY3" fmla="*/ 885053 h 1152732"/>
                <a:gd name="connsiteX4" fmla="*/ 12192000 w 12192000"/>
                <a:gd name="connsiteY4" fmla="*/ 1152732 h 1152732"/>
                <a:gd name="connsiteX5" fmla="*/ 0 w 12192000"/>
                <a:gd name="connsiteY5" fmla="*/ 1152732 h 1152732"/>
                <a:gd name="connsiteX0" fmla="*/ 0 w 12192000"/>
                <a:gd name="connsiteY0" fmla="*/ 1152055 h 1152055"/>
                <a:gd name="connsiteX1" fmla="*/ 6328187 w 12192000"/>
                <a:gd name="connsiteY1" fmla="*/ 7405 h 1152055"/>
                <a:gd name="connsiteX2" fmla="*/ 9110931 w 12192000"/>
                <a:gd name="connsiteY2" fmla="*/ 653086 h 1152055"/>
                <a:gd name="connsiteX3" fmla="*/ 10740390 w 12192000"/>
                <a:gd name="connsiteY3" fmla="*/ 522426 h 1152055"/>
                <a:gd name="connsiteX4" fmla="*/ 12192000 w 12192000"/>
                <a:gd name="connsiteY4" fmla="*/ 1152055 h 1152055"/>
                <a:gd name="connsiteX5" fmla="*/ 0 w 12192000"/>
                <a:gd name="connsiteY5" fmla="*/ 1152055 h 1152055"/>
                <a:gd name="connsiteX0" fmla="*/ 0 w 12192000"/>
                <a:gd name="connsiteY0" fmla="*/ 1152055 h 1152055"/>
                <a:gd name="connsiteX1" fmla="*/ 6328187 w 12192000"/>
                <a:gd name="connsiteY1" fmla="*/ 7405 h 1152055"/>
                <a:gd name="connsiteX2" fmla="*/ 9110931 w 12192000"/>
                <a:gd name="connsiteY2" fmla="*/ 653086 h 1152055"/>
                <a:gd name="connsiteX3" fmla="*/ 10740390 w 12192000"/>
                <a:gd name="connsiteY3" fmla="*/ 522426 h 1152055"/>
                <a:gd name="connsiteX4" fmla="*/ 12192000 w 12192000"/>
                <a:gd name="connsiteY4" fmla="*/ 1152055 h 1152055"/>
                <a:gd name="connsiteX5" fmla="*/ 0 w 12192000"/>
                <a:gd name="connsiteY5" fmla="*/ 1152055 h 1152055"/>
                <a:gd name="connsiteX0" fmla="*/ 0 w 12192000"/>
                <a:gd name="connsiteY0" fmla="*/ 1149419 h 1149419"/>
                <a:gd name="connsiteX1" fmla="*/ 6328187 w 12192000"/>
                <a:gd name="connsiteY1" fmla="*/ 4769 h 1149419"/>
                <a:gd name="connsiteX2" fmla="*/ 9110931 w 12192000"/>
                <a:gd name="connsiteY2" fmla="*/ 650450 h 1149419"/>
                <a:gd name="connsiteX3" fmla="*/ 10740390 w 12192000"/>
                <a:gd name="connsiteY3" fmla="*/ 519790 h 1149419"/>
                <a:gd name="connsiteX4" fmla="*/ 12192000 w 12192000"/>
                <a:gd name="connsiteY4" fmla="*/ 1149419 h 1149419"/>
                <a:gd name="connsiteX5" fmla="*/ 0 w 12192000"/>
                <a:gd name="connsiteY5" fmla="*/ 1149419 h 1149419"/>
                <a:gd name="connsiteX0" fmla="*/ 0 w 12192000"/>
                <a:gd name="connsiteY0" fmla="*/ 1144750 h 1144750"/>
                <a:gd name="connsiteX1" fmla="*/ 6328187 w 12192000"/>
                <a:gd name="connsiteY1" fmla="*/ 100 h 1144750"/>
                <a:gd name="connsiteX2" fmla="*/ 9110931 w 12192000"/>
                <a:gd name="connsiteY2" fmla="*/ 645781 h 1144750"/>
                <a:gd name="connsiteX3" fmla="*/ 10740390 w 12192000"/>
                <a:gd name="connsiteY3" fmla="*/ 515121 h 1144750"/>
                <a:gd name="connsiteX4" fmla="*/ 12192000 w 12192000"/>
                <a:gd name="connsiteY4" fmla="*/ 1144750 h 1144750"/>
                <a:gd name="connsiteX5" fmla="*/ 0 w 12192000"/>
                <a:gd name="connsiteY5" fmla="*/ 1144750 h 1144750"/>
                <a:gd name="connsiteX0" fmla="*/ 0 w 12192000"/>
                <a:gd name="connsiteY0" fmla="*/ 1144750 h 1144750"/>
                <a:gd name="connsiteX1" fmla="*/ 6328187 w 12192000"/>
                <a:gd name="connsiteY1" fmla="*/ 100 h 1144750"/>
                <a:gd name="connsiteX2" fmla="*/ 9110931 w 12192000"/>
                <a:gd name="connsiteY2" fmla="*/ 645781 h 1144750"/>
                <a:gd name="connsiteX3" fmla="*/ 10740390 w 12192000"/>
                <a:gd name="connsiteY3" fmla="*/ 515121 h 1144750"/>
                <a:gd name="connsiteX4" fmla="*/ 12192000 w 12192000"/>
                <a:gd name="connsiteY4" fmla="*/ 1144750 h 1144750"/>
                <a:gd name="connsiteX5" fmla="*/ 0 w 12192000"/>
                <a:gd name="connsiteY5" fmla="*/ 1144750 h 1144750"/>
                <a:gd name="connsiteX0" fmla="*/ 0 w 12192000"/>
                <a:gd name="connsiteY0" fmla="*/ 1144651 h 1144651"/>
                <a:gd name="connsiteX1" fmla="*/ 6328187 w 12192000"/>
                <a:gd name="connsiteY1" fmla="*/ 1 h 1144651"/>
                <a:gd name="connsiteX2" fmla="*/ 9110931 w 12192000"/>
                <a:gd name="connsiteY2" fmla="*/ 645682 h 1144651"/>
                <a:gd name="connsiteX3" fmla="*/ 10740390 w 12192000"/>
                <a:gd name="connsiteY3" fmla="*/ 515022 h 1144651"/>
                <a:gd name="connsiteX4" fmla="*/ 12192000 w 12192000"/>
                <a:gd name="connsiteY4" fmla="*/ 1144651 h 1144651"/>
                <a:gd name="connsiteX5" fmla="*/ 0 w 12192000"/>
                <a:gd name="connsiteY5" fmla="*/ 1144651 h 1144651"/>
                <a:gd name="connsiteX0" fmla="*/ 0 w 12192000"/>
                <a:gd name="connsiteY0" fmla="*/ 1144651 h 1144651"/>
                <a:gd name="connsiteX1" fmla="*/ 6328187 w 12192000"/>
                <a:gd name="connsiteY1" fmla="*/ 1 h 1144651"/>
                <a:gd name="connsiteX2" fmla="*/ 9110931 w 12192000"/>
                <a:gd name="connsiteY2" fmla="*/ 645682 h 1144651"/>
                <a:gd name="connsiteX3" fmla="*/ 10740390 w 12192000"/>
                <a:gd name="connsiteY3" fmla="*/ 515022 h 1144651"/>
                <a:gd name="connsiteX4" fmla="*/ 12192000 w 12192000"/>
                <a:gd name="connsiteY4" fmla="*/ 1144651 h 1144651"/>
                <a:gd name="connsiteX5" fmla="*/ 0 w 12192000"/>
                <a:gd name="connsiteY5" fmla="*/ 1144651 h 1144651"/>
                <a:gd name="connsiteX0" fmla="*/ 0 w 12192000"/>
                <a:gd name="connsiteY0" fmla="*/ 1144651 h 1144651"/>
                <a:gd name="connsiteX1" fmla="*/ 6328187 w 12192000"/>
                <a:gd name="connsiteY1" fmla="*/ 1 h 1144651"/>
                <a:gd name="connsiteX2" fmla="*/ 9110931 w 12192000"/>
                <a:gd name="connsiteY2" fmla="*/ 645682 h 1144651"/>
                <a:gd name="connsiteX3" fmla="*/ 10740390 w 12192000"/>
                <a:gd name="connsiteY3" fmla="*/ 515022 h 1144651"/>
                <a:gd name="connsiteX4" fmla="*/ 12192000 w 12192000"/>
                <a:gd name="connsiteY4" fmla="*/ 1144651 h 1144651"/>
                <a:gd name="connsiteX5" fmla="*/ 0 w 12192000"/>
                <a:gd name="connsiteY5" fmla="*/ 1144651 h 1144651"/>
                <a:gd name="connsiteX0" fmla="*/ 0 w 12192000"/>
                <a:gd name="connsiteY0" fmla="*/ 1233550 h 1233550"/>
                <a:gd name="connsiteX1" fmla="*/ 6366287 w 12192000"/>
                <a:gd name="connsiteY1" fmla="*/ 0 h 1233550"/>
                <a:gd name="connsiteX2" fmla="*/ 9110931 w 12192000"/>
                <a:gd name="connsiteY2" fmla="*/ 734581 h 1233550"/>
                <a:gd name="connsiteX3" fmla="*/ 10740390 w 12192000"/>
                <a:gd name="connsiteY3" fmla="*/ 603921 h 1233550"/>
                <a:gd name="connsiteX4" fmla="*/ 12192000 w 12192000"/>
                <a:gd name="connsiteY4" fmla="*/ 1233550 h 1233550"/>
                <a:gd name="connsiteX5" fmla="*/ 0 w 12192000"/>
                <a:gd name="connsiteY5" fmla="*/ 1233550 h 1233550"/>
                <a:gd name="connsiteX0" fmla="*/ 0 w 12192000"/>
                <a:gd name="connsiteY0" fmla="*/ 1237702 h 1237702"/>
                <a:gd name="connsiteX1" fmla="*/ 6366287 w 12192000"/>
                <a:gd name="connsiteY1" fmla="*/ 4152 h 1237702"/>
                <a:gd name="connsiteX2" fmla="*/ 9110931 w 12192000"/>
                <a:gd name="connsiteY2" fmla="*/ 738733 h 1237702"/>
                <a:gd name="connsiteX3" fmla="*/ 10740390 w 12192000"/>
                <a:gd name="connsiteY3" fmla="*/ 608073 h 1237702"/>
                <a:gd name="connsiteX4" fmla="*/ 12192000 w 12192000"/>
                <a:gd name="connsiteY4" fmla="*/ 1237702 h 1237702"/>
                <a:gd name="connsiteX5" fmla="*/ 0 w 12192000"/>
                <a:gd name="connsiteY5" fmla="*/ 1237702 h 123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1237702">
                  <a:moveTo>
                    <a:pt x="0" y="1237702"/>
                  </a:moveTo>
                  <a:cubicBezTo>
                    <a:pt x="5393940" y="1170861"/>
                    <a:pt x="5041474" y="68263"/>
                    <a:pt x="6366287" y="4152"/>
                  </a:cubicBezTo>
                  <a:cubicBezTo>
                    <a:pt x="7691100" y="-59959"/>
                    <a:pt x="8381914" y="638080"/>
                    <a:pt x="9110931" y="738733"/>
                  </a:cubicBezTo>
                  <a:cubicBezTo>
                    <a:pt x="9839948" y="839386"/>
                    <a:pt x="10226879" y="524912"/>
                    <a:pt x="10740390" y="608073"/>
                  </a:cubicBezTo>
                  <a:cubicBezTo>
                    <a:pt x="11253901" y="691234"/>
                    <a:pt x="11410315" y="895274"/>
                    <a:pt x="12192000" y="1237702"/>
                  </a:cubicBezTo>
                  <a:lnTo>
                    <a:pt x="0" y="123770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26807B91-E994-374A-B9A6-713D6F0E953D}"/>
              </a:ext>
            </a:extLst>
          </p:cNvPr>
          <p:cNvSpPr txBox="1"/>
          <p:nvPr/>
        </p:nvSpPr>
        <p:spPr>
          <a:xfrm>
            <a:off x="1833716" y="2462278"/>
            <a:ext cx="8524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感谢您的观看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94254DD-6D99-B740-9584-FEF490FC7F0A}"/>
              </a:ext>
            </a:extLst>
          </p:cNvPr>
          <p:cNvSpPr/>
          <p:nvPr/>
        </p:nvSpPr>
        <p:spPr>
          <a:xfrm>
            <a:off x="4470401" y="1842691"/>
            <a:ext cx="3251199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T H A N K 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A28C48B-4626-DE44-8787-A6A118D0E3E6}"/>
              </a:ext>
            </a:extLst>
          </p:cNvPr>
          <p:cNvSpPr/>
          <p:nvPr/>
        </p:nvSpPr>
        <p:spPr bwMode="auto">
          <a:xfrm>
            <a:off x="3677920" y="709978"/>
            <a:ext cx="4836160" cy="4836160"/>
          </a:xfrm>
          <a:prstGeom prst="ellipse">
            <a:avLst/>
          </a:prstGeom>
          <a:noFill/>
          <a:ln w="12700" cap="flat" cmpd="sng" algn="ctr">
            <a:gradFill flip="none" rotWithShape="1">
              <a:gsLst>
                <a:gs pos="0">
                  <a:srgbClr val="222A35"/>
                </a:gs>
                <a:gs pos="60000">
                  <a:srgbClr val="222A35">
                    <a:alpha val="0"/>
                  </a:srgbClr>
                </a:gs>
                <a:gs pos="40000">
                  <a:srgbClr val="222A35">
                    <a:alpha val="0"/>
                  </a:srgbClr>
                </a:gs>
                <a:gs pos="100000">
                  <a:srgbClr val="222A35"/>
                </a:gs>
              </a:gsLst>
              <a:lin ang="162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AEDB056-625E-D249-9268-975361834A82}"/>
              </a:ext>
            </a:extLst>
          </p:cNvPr>
          <p:cNvGrpSpPr/>
          <p:nvPr/>
        </p:nvGrpSpPr>
        <p:grpSpPr>
          <a:xfrm>
            <a:off x="1265499" y="-1702443"/>
            <a:ext cx="9661002" cy="9661002"/>
            <a:chOff x="1265499" y="-1702443"/>
            <a:chExt cx="9661002" cy="9661002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72B679B-A600-9C4C-A2DC-64DE8310CCE9}"/>
                </a:ext>
              </a:extLst>
            </p:cNvPr>
            <p:cNvSpPr/>
            <p:nvPr/>
          </p:nvSpPr>
          <p:spPr bwMode="auto">
            <a:xfrm>
              <a:off x="1439119" y="-1528823"/>
              <a:ext cx="9313762" cy="9313762"/>
            </a:xfrm>
            <a:prstGeom prst="ellipse">
              <a:avLst/>
            </a:prstGeom>
            <a:noFill/>
            <a:ln w="12700" cap="rnd" cmpd="sng" algn="ctr">
              <a:gradFill flip="none" rotWithShape="1">
                <a:gsLst>
                  <a:gs pos="0">
                    <a:srgbClr val="222A35">
                      <a:alpha val="30000"/>
                    </a:srgbClr>
                  </a:gs>
                  <a:gs pos="100000">
                    <a:srgbClr val="222A35">
                      <a:alpha val="79000"/>
                    </a:srgbClr>
                  </a:gs>
                </a:gsLst>
                <a:lin ang="16200000" scaled="1"/>
                <a:tileRect/>
              </a:gra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7EAB258-E9F5-3347-B977-27E40B089177}"/>
                </a:ext>
              </a:extLst>
            </p:cNvPr>
            <p:cNvSpPr/>
            <p:nvPr/>
          </p:nvSpPr>
          <p:spPr bwMode="auto">
            <a:xfrm>
              <a:off x="1265499" y="-1702443"/>
              <a:ext cx="9661002" cy="9661002"/>
            </a:xfrm>
            <a:prstGeom prst="ellipse">
              <a:avLst/>
            </a:prstGeom>
            <a:noFill/>
            <a:ln w="12700" cap="rnd" cmpd="sng" algn="ctr">
              <a:gradFill flip="none" rotWithShape="1">
                <a:gsLst>
                  <a:gs pos="0">
                    <a:srgbClr val="222A35">
                      <a:alpha val="3000"/>
                    </a:srgbClr>
                  </a:gs>
                  <a:gs pos="100000">
                    <a:srgbClr val="222A35">
                      <a:alpha val="61000"/>
                    </a:srgbClr>
                  </a:gs>
                </a:gsLst>
                <a:lin ang="162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921956FC-34B9-F848-A67C-5A6679F967C1}"/>
              </a:ext>
            </a:extLst>
          </p:cNvPr>
          <p:cNvSpPr/>
          <p:nvPr/>
        </p:nvSpPr>
        <p:spPr>
          <a:xfrm>
            <a:off x="5289550" y="3853398"/>
            <a:ext cx="1612900" cy="406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6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田春乐</a:t>
            </a:r>
            <a:endParaRPr kumimoji="0" lang="zh-CN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87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6">
            <a:extLst>
              <a:ext uri="{FF2B5EF4-FFF2-40B4-BE49-F238E27FC236}">
                <a16:creationId xmlns:a16="http://schemas.microsoft.com/office/drawing/2014/main" id="{67FBB008-D1C9-5E49-B46F-563E6C0AA3D8}"/>
              </a:ext>
            </a:extLst>
          </p:cNvPr>
          <p:cNvCxnSpPr>
            <a:cxnSpLocks/>
          </p:cNvCxnSpPr>
          <p:nvPr/>
        </p:nvCxnSpPr>
        <p:spPr>
          <a:xfrm flipH="1">
            <a:off x="5303912" y="1268760"/>
            <a:ext cx="1368152" cy="5112568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F235989-0FDA-9E41-8C8B-4A6B8C793316}"/>
              </a:ext>
            </a:extLst>
          </p:cNvPr>
          <p:cNvSpPr txBox="1"/>
          <p:nvPr/>
        </p:nvSpPr>
        <p:spPr>
          <a:xfrm>
            <a:off x="3668300" y="463538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Arial" panose="020B0604020202020204" pitchFamily="34" charset="0"/>
                <a:sym typeface="inpin heiti" panose="00000500000000000000" pitchFamily="2" charset="-122"/>
              </a:rPr>
              <a:t>目录</a:t>
            </a:r>
          </a:p>
        </p:txBody>
      </p:sp>
      <p:cxnSp>
        <p:nvCxnSpPr>
          <p:cNvPr id="27" name="直接连接符 8">
            <a:extLst>
              <a:ext uri="{FF2B5EF4-FFF2-40B4-BE49-F238E27FC236}">
                <a16:creationId xmlns:a16="http://schemas.microsoft.com/office/drawing/2014/main" id="{435AB9BC-8C73-DA4D-B932-7388E6AE4FE3}"/>
              </a:ext>
            </a:extLst>
          </p:cNvPr>
          <p:cNvCxnSpPr/>
          <p:nvPr/>
        </p:nvCxnSpPr>
        <p:spPr>
          <a:xfrm>
            <a:off x="2351584" y="1268760"/>
            <a:ext cx="4320480" cy="0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F3D9F91-0AD3-8E41-B188-87F32FD9CBE3}"/>
              </a:ext>
            </a:extLst>
          </p:cNvPr>
          <p:cNvSpPr txBox="1"/>
          <p:nvPr/>
        </p:nvSpPr>
        <p:spPr>
          <a:xfrm>
            <a:off x="6816080" y="1736237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Arial" panose="020B0604020202020204" pitchFamily="34" charset="0"/>
                <a:sym typeface="inpin heiti" panose="00000500000000000000" pitchFamily="2" charset="-122"/>
              </a:rPr>
              <a:t>01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23EFB87-933B-D041-8B22-979C6CC494B8}"/>
              </a:ext>
            </a:extLst>
          </p:cNvPr>
          <p:cNvSpPr/>
          <p:nvPr/>
        </p:nvSpPr>
        <p:spPr>
          <a:xfrm>
            <a:off x="6321591" y="1988840"/>
            <a:ext cx="247870" cy="2478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30" name="直接连接符 11">
            <a:extLst>
              <a:ext uri="{FF2B5EF4-FFF2-40B4-BE49-F238E27FC236}">
                <a16:creationId xmlns:a16="http://schemas.microsoft.com/office/drawing/2014/main" id="{DF2BD004-D89E-3B4B-9E14-61B2FCD83BC4}"/>
              </a:ext>
            </a:extLst>
          </p:cNvPr>
          <p:cNvCxnSpPr/>
          <p:nvPr/>
        </p:nvCxnSpPr>
        <p:spPr>
          <a:xfrm>
            <a:off x="5303912" y="6381328"/>
            <a:ext cx="4320480" cy="0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EB55B20C-2EA5-C24F-8A56-6C1AF96D1BF2}"/>
              </a:ext>
            </a:extLst>
          </p:cNvPr>
          <p:cNvSpPr/>
          <p:nvPr/>
        </p:nvSpPr>
        <p:spPr>
          <a:xfrm>
            <a:off x="5999933" y="3212976"/>
            <a:ext cx="247870" cy="2478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2C19ED2-8E81-9349-877B-59B8CA8366C8}"/>
              </a:ext>
            </a:extLst>
          </p:cNvPr>
          <p:cNvSpPr/>
          <p:nvPr/>
        </p:nvSpPr>
        <p:spPr>
          <a:xfrm>
            <a:off x="5678275" y="4437112"/>
            <a:ext cx="247870" cy="2478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068561B-013A-8C4C-B64B-D6B0F0D3D637}"/>
              </a:ext>
            </a:extLst>
          </p:cNvPr>
          <p:cNvSpPr/>
          <p:nvPr/>
        </p:nvSpPr>
        <p:spPr>
          <a:xfrm>
            <a:off x="5356617" y="5661248"/>
            <a:ext cx="247870" cy="2478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7C11806-1D89-6449-A729-F541B6CD1A4F}"/>
              </a:ext>
            </a:extLst>
          </p:cNvPr>
          <p:cNvSpPr txBox="1"/>
          <p:nvPr/>
        </p:nvSpPr>
        <p:spPr>
          <a:xfrm>
            <a:off x="7680176" y="18982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131313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年度工作概述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E01B733-3F85-5A4A-A648-C2895D91BD49}"/>
              </a:ext>
            </a:extLst>
          </p:cNvPr>
          <p:cNvSpPr/>
          <p:nvPr/>
        </p:nvSpPr>
        <p:spPr>
          <a:xfrm>
            <a:off x="7680176" y="2298358"/>
            <a:ext cx="3888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Overview of annual work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6E32BD-1A22-3C42-9410-383485E4D957}"/>
              </a:ext>
            </a:extLst>
          </p:cNvPr>
          <p:cNvSpPr txBox="1"/>
          <p:nvPr/>
        </p:nvSpPr>
        <p:spPr>
          <a:xfrm>
            <a:off x="4799856" y="2950085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Arial" panose="020B0604020202020204" pitchFamily="34" charset="0"/>
                <a:sym typeface="inpin heiti" panose="00000500000000000000" pitchFamily="2" charset="-122"/>
              </a:rPr>
              <a:t>02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DD5C62F-5D4F-6843-819C-4469C9A0E92F}"/>
              </a:ext>
            </a:extLst>
          </p:cNvPr>
          <p:cNvSpPr txBox="1"/>
          <p:nvPr/>
        </p:nvSpPr>
        <p:spPr>
          <a:xfrm>
            <a:off x="2927003" y="30397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31313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工作完成情况</a:t>
            </a:r>
            <a:endParaRPr lang="en-US" altLang="zh-CN" b="1" dirty="0">
              <a:solidFill>
                <a:srgbClr val="131313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779000A-659C-2E4E-B083-6CACB5C3EFB7}"/>
              </a:ext>
            </a:extLst>
          </p:cNvPr>
          <p:cNvSpPr/>
          <p:nvPr/>
        </p:nvSpPr>
        <p:spPr>
          <a:xfrm>
            <a:off x="564988" y="3439837"/>
            <a:ext cx="3888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Work completion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355E0BA-E092-3046-93D4-F4C3126E338F}"/>
              </a:ext>
            </a:extLst>
          </p:cNvPr>
          <p:cNvSpPr txBox="1"/>
          <p:nvPr/>
        </p:nvSpPr>
        <p:spPr>
          <a:xfrm>
            <a:off x="6240016" y="4165882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Arial" panose="020B0604020202020204" pitchFamily="34" charset="0"/>
                <a:sym typeface="inpin heiti" panose="00000500000000000000" pitchFamily="2" charset="-122"/>
              </a:rPr>
              <a:t>03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42F574D-059B-0F49-81A1-76502A26F8E4}"/>
              </a:ext>
            </a:extLst>
          </p:cNvPr>
          <p:cNvSpPr txBox="1"/>
          <p:nvPr/>
        </p:nvSpPr>
        <p:spPr>
          <a:xfrm>
            <a:off x="4223792" y="5429008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Arial" panose="020B0604020202020204" pitchFamily="34" charset="0"/>
                <a:sym typeface="inpin heiti" panose="00000500000000000000" pitchFamily="2" charset="-122"/>
              </a:rPr>
              <a:t>04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056BC24-80CB-C249-A27E-77B3053CBC2A}"/>
              </a:ext>
            </a:extLst>
          </p:cNvPr>
          <p:cNvSpPr txBox="1"/>
          <p:nvPr/>
        </p:nvSpPr>
        <p:spPr>
          <a:xfrm>
            <a:off x="7320136" y="426245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131313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工作存在不足</a:t>
            </a:r>
            <a:endParaRPr lang="en-US" altLang="zh-CN" b="1" dirty="0">
              <a:solidFill>
                <a:srgbClr val="131313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D1CEB4C-6D57-9E41-85A8-D97656B910B3}"/>
              </a:ext>
            </a:extLst>
          </p:cNvPr>
          <p:cNvSpPr/>
          <p:nvPr/>
        </p:nvSpPr>
        <p:spPr>
          <a:xfrm>
            <a:off x="7320136" y="4662565"/>
            <a:ext cx="3888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Insufficient work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6311BC4-2273-A443-A244-77AE41DB651D}"/>
              </a:ext>
            </a:extLst>
          </p:cNvPr>
          <p:cNvSpPr txBox="1"/>
          <p:nvPr/>
        </p:nvSpPr>
        <p:spPr>
          <a:xfrm>
            <a:off x="2435490" y="53800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31313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明年工作计划</a:t>
            </a:r>
            <a:endParaRPr lang="en-US" altLang="zh-CN" b="1" dirty="0">
              <a:solidFill>
                <a:srgbClr val="131313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3580782-5D24-6748-B87E-448CBF693C4B}"/>
              </a:ext>
            </a:extLst>
          </p:cNvPr>
          <p:cNvSpPr/>
          <p:nvPr/>
        </p:nvSpPr>
        <p:spPr>
          <a:xfrm>
            <a:off x="103934" y="5780190"/>
            <a:ext cx="3888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Next year's work plan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AA0765C2-AA7D-7547-854F-497E1FB2A6F9}"/>
              </a:ext>
            </a:extLst>
          </p:cNvPr>
          <p:cNvSpPr/>
          <p:nvPr/>
        </p:nvSpPr>
        <p:spPr>
          <a:xfrm>
            <a:off x="2266222" y="1197198"/>
            <a:ext cx="123935" cy="1239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B5C45BA-EE4E-1A46-BAB1-C94B98BBD4C8}"/>
              </a:ext>
            </a:extLst>
          </p:cNvPr>
          <p:cNvSpPr/>
          <p:nvPr/>
        </p:nvSpPr>
        <p:spPr>
          <a:xfrm>
            <a:off x="9585819" y="6319360"/>
            <a:ext cx="123935" cy="1239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7" name="同心圆 46">
            <a:extLst>
              <a:ext uri="{FF2B5EF4-FFF2-40B4-BE49-F238E27FC236}">
                <a16:creationId xmlns:a16="http://schemas.microsoft.com/office/drawing/2014/main" id="{004F39D0-F4EB-8945-9BF9-5D15BAE203AA}"/>
              </a:ext>
            </a:extLst>
          </p:cNvPr>
          <p:cNvSpPr/>
          <p:nvPr/>
        </p:nvSpPr>
        <p:spPr>
          <a:xfrm>
            <a:off x="580824" y="506112"/>
            <a:ext cx="1525296" cy="1525296"/>
          </a:xfrm>
          <a:prstGeom prst="donu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8000">
                <a:schemeClr val="accent1"/>
              </a:gs>
              <a:gs pos="9400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8" name="同心圆 47">
            <a:extLst>
              <a:ext uri="{FF2B5EF4-FFF2-40B4-BE49-F238E27FC236}">
                <a16:creationId xmlns:a16="http://schemas.microsoft.com/office/drawing/2014/main" id="{3661F7F7-4082-7049-95A0-E91371B8CF92}"/>
              </a:ext>
            </a:extLst>
          </p:cNvPr>
          <p:cNvSpPr/>
          <p:nvPr/>
        </p:nvSpPr>
        <p:spPr>
          <a:xfrm>
            <a:off x="9943229" y="4626493"/>
            <a:ext cx="3748963" cy="3748963"/>
          </a:xfrm>
          <a:prstGeom prst="donu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4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71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2" fill="hold" grpId="0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2" fill="hold" grpId="0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C3184B3C-646C-BD4D-9481-598F3A959183}"/>
              </a:ext>
            </a:extLst>
          </p:cNvPr>
          <p:cNvSpPr>
            <a:spLocks/>
          </p:cNvSpPr>
          <p:nvPr/>
        </p:nvSpPr>
        <p:spPr bwMode="auto">
          <a:xfrm rot="5400000">
            <a:off x="4705296" y="-2343201"/>
            <a:ext cx="8763001" cy="9639405"/>
          </a:xfrm>
          <a:custGeom>
            <a:avLst/>
            <a:gdLst>
              <a:gd name="T0" fmla="*/ 0 w 5588"/>
              <a:gd name="T1" fmla="*/ 4 h 3604"/>
              <a:gd name="T2" fmla="*/ 336 w 5588"/>
              <a:gd name="T3" fmla="*/ 472 h 3604"/>
              <a:gd name="T4" fmla="*/ 560 w 5588"/>
              <a:gd name="T5" fmla="*/ 656 h 3604"/>
              <a:gd name="T6" fmla="*/ 1312 w 5588"/>
              <a:gd name="T7" fmla="*/ 984 h 3604"/>
              <a:gd name="T8" fmla="*/ 2008 w 5588"/>
              <a:gd name="T9" fmla="*/ 1080 h 3604"/>
              <a:gd name="T10" fmla="*/ 2488 w 5588"/>
              <a:gd name="T11" fmla="*/ 1144 h 3604"/>
              <a:gd name="T12" fmla="*/ 2904 w 5588"/>
              <a:gd name="T13" fmla="*/ 1272 h 3604"/>
              <a:gd name="T14" fmla="*/ 3168 w 5588"/>
              <a:gd name="T15" fmla="*/ 1456 h 3604"/>
              <a:gd name="T16" fmla="*/ 3400 w 5588"/>
              <a:gd name="T17" fmla="*/ 1864 h 3604"/>
              <a:gd name="T18" fmla="*/ 3624 w 5588"/>
              <a:gd name="T19" fmla="*/ 2240 h 3604"/>
              <a:gd name="T20" fmla="*/ 4072 w 5588"/>
              <a:gd name="T21" fmla="*/ 2808 h 3604"/>
              <a:gd name="T22" fmla="*/ 4912 w 5588"/>
              <a:gd name="T23" fmla="*/ 3400 h 3604"/>
              <a:gd name="T24" fmla="*/ 5588 w 5588"/>
              <a:gd name="T25" fmla="*/ 3604 h 3604"/>
              <a:gd name="T26" fmla="*/ 5588 w 5588"/>
              <a:gd name="T27" fmla="*/ 0 h 3604"/>
              <a:gd name="T28" fmla="*/ 0 w 5588"/>
              <a:gd name="T29" fmla="*/ 4 h 3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88" h="3604">
                <a:moveTo>
                  <a:pt x="0" y="4"/>
                </a:moveTo>
                <a:cubicBezTo>
                  <a:pt x="59" y="126"/>
                  <a:pt x="162" y="302"/>
                  <a:pt x="336" y="472"/>
                </a:cubicBezTo>
                <a:cubicBezTo>
                  <a:pt x="358" y="493"/>
                  <a:pt x="437" y="570"/>
                  <a:pt x="560" y="656"/>
                </a:cubicBezTo>
                <a:cubicBezTo>
                  <a:pt x="620" y="698"/>
                  <a:pt x="883" y="877"/>
                  <a:pt x="1312" y="984"/>
                </a:cubicBezTo>
                <a:cubicBezTo>
                  <a:pt x="1484" y="1026"/>
                  <a:pt x="1658" y="1044"/>
                  <a:pt x="2008" y="1080"/>
                </a:cubicBezTo>
                <a:cubicBezTo>
                  <a:pt x="2153" y="1094"/>
                  <a:pt x="2288" y="1105"/>
                  <a:pt x="2488" y="1144"/>
                </a:cubicBezTo>
                <a:cubicBezTo>
                  <a:pt x="2712" y="1187"/>
                  <a:pt x="2817" y="1228"/>
                  <a:pt x="2904" y="1272"/>
                </a:cubicBezTo>
                <a:cubicBezTo>
                  <a:pt x="2976" y="1308"/>
                  <a:pt x="3074" y="1358"/>
                  <a:pt x="3168" y="1456"/>
                </a:cubicBezTo>
                <a:cubicBezTo>
                  <a:pt x="3278" y="1569"/>
                  <a:pt x="3294" y="1657"/>
                  <a:pt x="3400" y="1864"/>
                </a:cubicBezTo>
                <a:cubicBezTo>
                  <a:pt x="3467" y="1995"/>
                  <a:pt x="3521" y="2080"/>
                  <a:pt x="3624" y="2240"/>
                </a:cubicBezTo>
                <a:cubicBezTo>
                  <a:pt x="3688" y="2339"/>
                  <a:pt x="3840" y="2573"/>
                  <a:pt x="4072" y="2808"/>
                </a:cubicBezTo>
                <a:cubicBezTo>
                  <a:pt x="4442" y="3181"/>
                  <a:pt x="4820" y="3358"/>
                  <a:pt x="4912" y="3400"/>
                </a:cubicBezTo>
                <a:cubicBezTo>
                  <a:pt x="5172" y="3517"/>
                  <a:pt x="5409" y="3574"/>
                  <a:pt x="5588" y="3604"/>
                </a:cubicBezTo>
                <a:cubicBezTo>
                  <a:pt x="5588" y="2402"/>
                  <a:pt x="5588" y="1201"/>
                  <a:pt x="5588" y="0"/>
                </a:cubicBezTo>
                <a:cubicBezTo>
                  <a:pt x="3725" y="1"/>
                  <a:pt x="1863" y="2"/>
                  <a:pt x="0" y="4"/>
                </a:cubicBezTo>
                <a:close/>
              </a:path>
            </a:pathLst>
          </a:custGeom>
          <a:solidFill>
            <a:schemeClr val="accent1">
              <a:lumMod val="50000"/>
              <a:alpha val="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AB251697-493F-4E46-A40D-491994A6A4BB}"/>
              </a:ext>
            </a:extLst>
          </p:cNvPr>
          <p:cNvSpPr>
            <a:spLocks/>
          </p:cNvSpPr>
          <p:nvPr/>
        </p:nvSpPr>
        <p:spPr bwMode="auto">
          <a:xfrm rot="5400000">
            <a:off x="5325469" y="-8532"/>
            <a:ext cx="6857997" cy="6875066"/>
          </a:xfrm>
          <a:custGeom>
            <a:avLst/>
            <a:gdLst>
              <a:gd name="T0" fmla="*/ 0 w 4556"/>
              <a:gd name="T1" fmla="*/ 0 h 3600"/>
              <a:gd name="T2" fmla="*/ 210 w 4556"/>
              <a:gd name="T3" fmla="*/ 373 h 3600"/>
              <a:gd name="T4" fmla="*/ 456 w 4556"/>
              <a:gd name="T5" fmla="*/ 541 h 3600"/>
              <a:gd name="T6" fmla="*/ 834 w 4556"/>
              <a:gd name="T7" fmla="*/ 655 h 3600"/>
              <a:gd name="T8" fmla="*/ 1302 w 4556"/>
              <a:gd name="T9" fmla="*/ 721 h 3600"/>
              <a:gd name="T10" fmla="*/ 1704 w 4556"/>
              <a:gd name="T11" fmla="*/ 781 h 3600"/>
              <a:gd name="T12" fmla="*/ 2160 w 4556"/>
              <a:gd name="T13" fmla="*/ 1009 h 3600"/>
              <a:gd name="T14" fmla="*/ 2496 w 4556"/>
              <a:gd name="T15" fmla="*/ 1411 h 3600"/>
              <a:gd name="T16" fmla="*/ 2646 w 4556"/>
              <a:gd name="T17" fmla="*/ 1765 h 3600"/>
              <a:gd name="T18" fmla="*/ 2910 w 4556"/>
              <a:gd name="T19" fmla="*/ 2371 h 3600"/>
              <a:gd name="T20" fmla="*/ 3174 w 4556"/>
              <a:gd name="T21" fmla="*/ 2809 h 3600"/>
              <a:gd name="T22" fmla="*/ 3588 w 4556"/>
              <a:gd name="T23" fmla="*/ 3199 h 3600"/>
              <a:gd name="T24" fmla="*/ 4206 w 4556"/>
              <a:gd name="T25" fmla="*/ 3505 h 3600"/>
              <a:gd name="T26" fmla="*/ 4556 w 4556"/>
              <a:gd name="T27" fmla="*/ 3600 h 3600"/>
              <a:gd name="T28" fmla="*/ 4556 w 4556"/>
              <a:gd name="T29" fmla="*/ 0 h 3600"/>
              <a:gd name="T30" fmla="*/ 0 w 4556"/>
              <a:gd name="T31" fmla="*/ 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56" h="3600">
                <a:moveTo>
                  <a:pt x="0" y="0"/>
                </a:moveTo>
                <a:cubicBezTo>
                  <a:pt x="25" y="96"/>
                  <a:pt x="81" y="244"/>
                  <a:pt x="210" y="373"/>
                </a:cubicBezTo>
                <a:cubicBezTo>
                  <a:pt x="300" y="462"/>
                  <a:pt x="390" y="508"/>
                  <a:pt x="456" y="541"/>
                </a:cubicBezTo>
                <a:cubicBezTo>
                  <a:pt x="493" y="559"/>
                  <a:pt x="592" y="606"/>
                  <a:pt x="834" y="655"/>
                </a:cubicBezTo>
                <a:cubicBezTo>
                  <a:pt x="955" y="679"/>
                  <a:pt x="998" y="681"/>
                  <a:pt x="1302" y="721"/>
                </a:cubicBezTo>
                <a:cubicBezTo>
                  <a:pt x="1537" y="751"/>
                  <a:pt x="1655" y="767"/>
                  <a:pt x="1704" y="781"/>
                </a:cubicBezTo>
                <a:cubicBezTo>
                  <a:pt x="1956" y="852"/>
                  <a:pt x="2122" y="979"/>
                  <a:pt x="2160" y="1009"/>
                </a:cubicBezTo>
                <a:cubicBezTo>
                  <a:pt x="2348" y="1157"/>
                  <a:pt x="2444" y="1321"/>
                  <a:pt x="2496" y="1411"/>
                </a:cubicBezTo>
                <a:cubicBezTo>
                  <a:pt x="2542" y="1491"/>
                  <a:pt x="2542" y="1507"/>
                  <a:pt x="2646" y="1765"/>
                </a:cubicBezTo>
                <a:cubicBezTo>
                  <a:pt x="2763" y="2054"/>
                  <a:pt x="2822" y="2199"/>
                  <a:pt x="2910" y="2371"/>
                </a:cubicBezTo>
                <a:cubicBezTo>
                  <a:pt x="3001" y="2549"/>
                  <a:pt x="3061" y="2666"/>
                  <a:pt x="3174" y="2809"/>
                </a:cubicBezTo>
                <a:cubicBezTo>
                  <a:pt x="3217" y="2863"/>
                  <a:pt x="3357" y="3034"/>
                  <a:pt x="3588" y="3199"/>
                </a:cubicBezTo>
                <a:cubicBezTo>
                  <a:pt x="3834" y="3374"/>
                  <a:pt x="4057" y="3453"/>
                  <a:pt x="4206" y="3505"/>
                </a:cubicBezTo>
                <a:cubicBezTo>
                  <a:pt x="4346" y="3553"/>
                  <a:pt x="4468" y="3582"/>
                  <a:pt x="4556" y="3600"/>
                </a:cubicBezTo>
                <a:cubicBezTo>
                  <a:pt x="4556" y="2400"/>
                  <a:pt x="4556" y="1200"/>
                  <a:pt x="4556" y="0"/>
                </a:cubicBezTo>
                <a:cubicBezTo>
                  <a:pt x="3037" y="0"/>
                  <a:pt x="1519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57000">
                <a:schemeClr val="accent1"/>
              </a:gs>
              <a:gs pos="17000">
                <a:schemeClr val="accent1">
                  <a:lumMod val="75000"/>
                </a:schemeClr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68CA81D-D2DA-C544-B6A6-8CEB1880020B}"/>
              </a:ext>
            </a:extLst>
          </p:cNvPr>
          <p:cNvGrpSpPr/>
          <p:nvPr/>
        </p:nvGrpSpPr>
        <p:grpSpPr>
          <a:xfrm>
            <a:off x="1111588" y="2304427"/>
            <a:ext cx="4468623" cy="2123144"/>
            <a:chOff x="4871338" y="2519186"/>
            <a:chExt cx="4468623" cy="2123144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969EE26-068C-074B-8A2A-509A79C6DCB2}"/>
                </a:ext>
              </a:extLst>
            </p:cNvPr>
            <p:cNvSpPr/>
            <p:nvPr/>
          </p:nvSpPr>
          <p:spPr>
            <a:xfrm>
              <a:off x="4871338" y="2519186"/>
              <a:ext cx="4468623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cs typeface="+mn-ea"/>
                  <a:sym typeface="inpin heiti" panose="00000500000000000000" pitchFamily="2" charset="-122"/>
                </a:rPr>
                <a:t>年度工作概述</a:t>
              </a: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4C8A07F-32EB-5144-AAF2-815CF28AB2EF}"/>
                </a:ext>
              </a:extLst>
            </p:cNvPr>
            <p:cNvGrpSpPr/>
            <p:nvPr/>
          </p:nvGrpSpPr>
          <p:grpSpPr>
            <a:xfrm>
              <a:off x="5321983" y="3344588"/>
              <a:ext cx="3794629" cy="1297742"/>
              <a:chOff x="5664883" y="3248360"/>
              <a:chExt cx="3794629" cy="1297742"/>
            </a:xfrm>
          </p:grpSpPr>
          <p:sp>
            <p:nvSpPr>
              <p:cNvPr id="55" name="TextBox 11">
                <a:extLst>
                  <a:ext uri="{FF2B5EF4-FFF2-40B4-BE49-F238E27FC236}">
                    <a16:creationId xmlns:a16="http://schemas.microsoft.com/office/drawing/2014/main" id="{0AF77C82-DADF-DB44-814C-23E4ED87297E}"/>
                  </a:ext>
                </a:extLst>
              </p:cNvPr>
              <p:cNvSpPr txBox="1"/>
              <p:nvPr/>
            </p:nvSpPr>
            <p:spPr>
              <a:xfrm>
                <a:off x="5664883" y="3248360"/>
                <a:ext cx="3794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en-US" altLang="zh-CN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Roms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系列系统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web 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平台端开发</a:t>
                </a:r>
              </a:p>
            </p:txBody>
          </p:sp>
          <p:sp>
            <p:nvSpPr>
              <p:cNvPr id="57" name="TextBox 11">
                <a:extLst>
                  <a:ext uri="{FF2B5EF4-FFF2-40B4-BE49-F238E27FC236}">
                    <a16:creationId xmlns:a16="http://schemas.microsoft.com/office/drawing/2014/main" id="{EAD6920F-82DD-3D4F-943F-041C178209C6}"/>
                  </a:ext>
                </a:extLst>
              </p:cNvPr>
              <p:cNvSpPr txBox="1"/>
              <p:nvPr/>
            </p:nvSpPr>
            <p:spPr>
              <a:xfrm>
                <a:off x="5664883" y="3622772"/>
                <a:ext cx="325922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部分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 </a:t>
                </a:r>
                <a:r>
                  <a:rPr lang="en-US" altLang="zh-CN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Lims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系统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web 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端开发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endParaRPr>
              </a:p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解决各种技术问题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endParaRPr>
              </a:p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项目相关技术文档编写</a:t>
                </a:r>
              </a:p>
            </p:txBody>
          </p:sp>
        </p:grpSp>
      </p:grpSp>
      <p:sp>
        <p:nvSpPr>
          <p:cNvPr id="60" name="同心圆 59">
            <a:extLst>
              <a:ext uri="{FF2B5EF4-FFF2-40B4-BE49-F238E27FC236}">
                <a16:creationId xmlns:a16="http://schemas.microsoft.com/office/drawing/2014/main" id="{C7E3AF33-548F-F049-8F31-A53DDF40D737}"/>
              </a:ext>
            </a:extLst>
          </p:cNvPr>
          <p:cNvSpPr/>
          <p:nvPr/>
        </p:nvSpPr>
        <p:spPr>
          <a:xfrm>
            <a:off x="-1487771" y="-1490805"/>
            <a:ext cx="3748963" cy="3748963"/>
          </a:xfrm>
          <a:prstGeom prst="donu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8000">
                <a:schemeClr val="accent1"/>
              </a:gs>
              <a:gs pos="9400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C9880897-0023-1D4B-98F6-44C7851215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7" y="6070209"/>
            <a:ext cx="1510751" cy="284492"/>
          </a:xfrm>
          <a:prstGeom prst="rect">
            <a:avLst/>
          </a:prstGeom>
          <a:effectLst>
            <a:reflection blurRad="25400" stA="64000" endPos="8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836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ŝľïḍê">
            <a:extLst>
              <a:ext uri="{FF2B5EF4-FFF2-40B4-BE49-F238E27FC236}">
                <a16:creationId xmlns:a16="http://schemas.microsoft.com/office/drawing/2014/main" id="{5713B869-A13D-1442-AC68-BDB040B87C46}"/>
              </a:ext>
            </a:extLst>
          </p:cNvPr>
          <p:cNvGrpSpPr/>
          <p:nvPr/>
        </p:nvGrpSpPr>
        <p:grpSpPr>
          <a:xfrm>
            <a:off x="629225" y="2251339"/>
            <a:ext cx="2715560" cy="2810764"/>
            <a:chOff x="4448815" y="2312243"/>
            <a:chExt cx="2693469" cy="2787899"/>
          </a:xfrm>
        </p:grpSpPr>
        <p:sp>
          <p:nvSpPr>
            <p:cNvPr id="3" name="ïş1iďé">
              <a:extLst>
                <a:ext uri="{FF2B5EF4-FFF2-40B4-BE49-F238E27FC236}">
                  <a16:creationId xmlns:a16="http://schemas.microsoft.com/office/drawing/2014/main" id="{37C2F3D9-7ADF-C847-B476-B813ABF5C363}"/>
                </a:ext>
              </a:extLst>
            </p:cNvPr>
            <p:cNvSpPr/>
            <p:nvPr/>
          </p:nvSpPr>
          <p:spPr>
            <a:xfrm>
              <a:off x="4448815" y="2552879"/>
              <a:ext cx="2547263" cy="2547263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" name="î$líḓê">
              <a:extLst>
                <a:ext uri="{FF2B5EF4-FFF2-40B4-BE49-F238E27FC236}">
                  <a16:creationId xmlns:a16="http://schemas.microsoft.com/office/drawing/2014/main" id="{AB3B54CA-A4CD-2B4F-97A2-7A71FDC24D90}"/>
                </a:ext>
              </a:extLst>
            </p:cNvPr>
            <p:cNvGrpSpPr/>
            <p:nvPr/>
          </p:nvGrpSpPr>
          <p:grpSpPr>
            <a:xfrm>
              <a:off x="5066162" y="2793828"/>
              <a:ext cx="1603470" cy="1850508"/>
              <a:chOff x="8301914" y="1749233"/>
              <a:chExt cx="2561609" cy="2956261"/>
            </a:xfrm>
          </p:grpSpPr>
          <p:sp>
            <p:nvSpPr>
              <p:cNvPr id="13" name="íšļiḍè">
                <a:extLst>
                  <a:ext uri="{FF2B5EF4-FFF2-40B4-BE49-F238E27FC236}">
                    <a16:creationId xmlns:a16="http://schemas.microsoft.com/office/drawing/2014/main" id="{C6AC1AC8-8FD7-3A45-AA9B-9571BB6124BF}"/>
                  </a:ext>
                </a:extLst>
              </p:cNvPr>
              <p:cNvSpPr/>
              <p:nvPr/>
            </p:nvSpPr>
            <p:spPr>
              <a:xfrm rot="14400000">
                <a:off x="8553658" y="2720980"/>
                <a:ext cx="2370547" cy="427053"/>
              </a:xfrm>
              <a:prstGeom prst="trapezoid">
                <a:avLst>
                  <a:gd name="adj" fmla="val 5836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íś1ïḍê">
                <a:extLst>
                  <a:ext uri="{FF2B5EF4-FFF2-40B4-BE49-F238E27FC236}">
                    <a16:creationId xmlns:a16="http://schemas.microsoft.com/office/drawing/2014/main" id="{CBA5728B-885F-6F40-98CC-6DD463F200D5}"/>
                  </a:ext>
                </a:extLst>
              </p:cNvPr>
              <p:cNvSpPr/>
              <p:nvPr/>
            </p:nvSpPr>
            <p:spPr>
              <a:xfrm>
                <a:off x="8492975" y="4010011"/>
                <a:ext cx="2370548" cy="427051"/>
              </a:xfrm>
              <a:prstGeom prst="trapezoid">
                <a:avLst>
                  <a:gd name="adj" fmla="val 5836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5" name="ïslïdè">
                <a:extLst>
                  <a:ext uri="{FF2B5EF4-FFF2-40B4-BE49-F238E27FC236}">
                    <a16:creationId xmlns:a16="http://schemas.microsoft.com/office/drawing/2014/main" id="{1A52BBEA-0BB9-BD4F-97E9-B910507895C0}"/>
                  </a:ext>
                </a:extLst>
              </p:cNvPr>
              <p:cNvSpPr/>
              <p:nvPr/>
            </p:nvSpPr>
            <p:spPr>
              <a:xfrm rot="7200000">
                <a:off x="7330167" y="3306694"/>
                <a:ext cx="2370547" cy="427053"/>
              </a:xfrm>
              <a:prstGeom prst="trapezoid">
                <a:avLst>
                  <a:gd name="adj" fmla="val 5836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5" name="ïṣḷiḋe">
              <a:extLst>
                <a:ext uri="{FF2B5EF4-FFF2-40B4-BE49-F238E27FC236}">
                  <a16:creationId xmlns:a16="http://schemas.microsoft.com/office/drawing/2014/main" id="{E8C0DB9B-3F60-3A44-96B6-9FE3136DFE09}"/>
                </a:ext>
              </a:extLst>
            </p:cNvPr>
            <p:cNvGrpSpPr/>
            <p:nvPr/>
          </p:nvGrpSpPr>
          <p:grpSpPr>
            <a:xfrm>
              <a:off x="5371847" y="2312243"/>
              <a:ext cx="656438" cy="656442"/>
              <a:chOff x="5371847" y="2312243"/>
              <a:chExt cx="656438" cy="656442"/>
            </a:xfrm>
          </p:grpSpPr>
          <p:sp>
            <p:nvSpPr>
              <p:cNvPr id="11" name="îśḻîḑè">
                <a:extLst>
                  <a:ext uri="{FF2B5EF4-FFF2-40B4-BE49-F238E27FC236}">
                    <a16:creationId xmlns:a16="http://schemas.microsoft.com/office/drawing/2014/main" id="{276680B8-9B1B-D14C-8D9A-931DE7C7095A}"/>
                  </a:ext>
                </a:extLst>
              </p:cNvPr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2" name="ïṡlíḋê">
                <a:extLst>
                  <a:ext uri="{FF2B5EF4-FFF2-40B4-BE49-F238E27FC236}">
                    <a16:creationId xmlns:a16="http://schemas.microsoft.com/office/drawing/2014/main" id="{6CEF5E1C-2249-5248-BAB4-0ED345F33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706" y="2519691"/>
                <a:ext cx="334720" cy="241545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6" name="îṡḷíḓê">
              <a:extLst>
                <a:ext uri="{FF2B5EF4-FFF2-40B4-BE49-F238E27FC236}">
                  <a16:creationId xmlns:a16="http://schemas.microsoft.com/office/drawing/2014/main" id="{CF71FD28-9552-614C-A2B4-6D54AA3743E5}"/>
                </a:ext>
              </a:extLst>
            </p:cNvPr>
            <p:cNvSpPr/>
            <p:nvPr/>
          </p:nvSpPr>
          <p:spPr>
            <a:xfrm>
              <a:off x="4488645" y="4248265"/>
              <a:ext cx="656438" cy="65644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7" name="iṣ1îḓè">
              <a:extLst>
                <a:ext uri="{FF2B5EF4-FFF2-40B4-BE49-F238E27FC236}">
                  <a16:creationId xmlns:a16="http://schemas.microsoft.com/office/drawing/2014/main" id="{598BF6F0-E8C7-594B-BD58-86322E2BA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04" y="4462282"/>
              <a:ext cx="334722" cy="228408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82270 w 607639"/>
                <a:gd name="connsiteY14" fmla="*/ 262926 h 414642"/>
                <a:gd name="connsiteX15" fmla="*/ 192432 w 607639"/>
                <a:gd name="connsiteY15" fmla="*/ 262926 h 414642"/>
                <a:gd name="connsiteX16" fmla="*/ 202593 w 607639"/>
                <a:gd name="connsiteY16" fmla="*/ 273052 h 414642"/>
                <a:gd name="connsiteX17" fmla="*/ 192432 w 607639"/>
                <a:gd name="connsiteY17" fmla="*/ 283178 h 414642"/>
                <a:gd name="connsiteX18" fmla="*/ 182270 w 607639"/>
                <a:gd name="connsiteY18" fmla="*/ 283178 h 414642"/>
                <a:gd name="connsiteX19" fmla="*/ 172109 w 607639"/>
                <a:gd name="connsiteY19" fmla="*/ 273052 h 414642"/>
                <a:gd name="connsiteX20" fmla="*/ 182270 w 607639"/>
                <a:gd name="connsiteY20" fmla="*/ 262926 h 414642"/>
                <a:gd name="connsiteX21" fmla="*/ 91153 w 607639"/>
                <a:gd name="connsiteY21" fmla="*/ 262926 h 414642"/>
                <a:gd name="connsiteX22" fmla="*/ 141783 w 607639"/>
                <a:gd name="connsiteY22" fmla="*/ 262926 h 414642"/>
                <a:gd name="connsiteX23" fmla="*/ 151927 w 607639"/>
                <a:gd name="connsiteY23" fmla="*/ 273052 h 414642"/>
                <a:gd name="connsiteX24" fmla="*/ 141783 w 607639"/>
                <a:gd name="connsiteY24" fmla="*/ 283178 h 414642"/>
                <a:gd name="connsiteX25" fmla="*/ 91153 w 607639"/>
                <a:gd name="connsiteY25" fmla="*/ 283178 h 414642"/>
                <a:gd name="connsiteX26" fmla="*/ 81009 w 607639"/>
                <a:gd name="connsiteY26" fmla="*/ 273052 h 414642"/>
                <a:gd name="connsiteX27" fmla="*/ 91153 w 607639"/>
                <a:gd name="connsiteY27" fmla="*/ 262926 h 414642"/>
                <a:gd name="connsiteX28" fmla="*/ 161988 w 607639"/>
                <a:gd name="connsiteY28" fmla="*/ 222493 h 414642"/>
                <a:gd name="connsiteX29" fmla="*/ 232948 w 607639"/>
                <a:gd name="connsiteY29" fmla="*/ 222493 h 414642"/>
                <a:gd name="connsiteX30" fmla="*/ 243098 w 607639"/>
                <a:gd name="connsiteY30" fmla="*/ 232619 h 414642"/>
                <a:gd name="connsiteX31" fmla="*/ 232948 w 607639"/>
                <a:gd name="connsiteY31" fmla="*/ 242745 h 414642"/>
                <a:gd name="connsiteX32" fmla="*/ 161988 w 607639"/>
                <a:gd name="connsiteY32" fmla="*/ 242745 h 414642"/>
                <a:gd name="connsiteX33" fmla="*/ 151927 w 607639"/>
                <a:gd name="connsiteY33" fmla="*/ 232619 h 414642"/>
                <a:gd name="connsiteX34" fmla="*/ 161988 w 607639"/>
                <a:gd name="connsiteY34" fmla="*/ 222493 h 414642"/>
                <a:gd name="connsiteX35" fmla="*/ 91146 w 607639"/>
                <a:gd name="connsiteY35" fmla="*/ 222493 h 414642"/>
                <a:gd name="connsiteX36" fmla="*/ 121467 w 607639"/>
                <a:gd name="connsiteY36" fmla="*/ 222493 h 414642"/>
                <a:gd name="connsiteX37" fmla="*/ 131604 w 607639"/>
                <a:gd name="connsiteY37" fmla="*/ 232619 h 414642"/>
                <a:gd name="connsiteX38" fmla="*/ 121467 w 607639"/>
                <a:gd name="connsiteY38" fmla="*/ 242745 h 414642"/>
                <a:gd name="connsiteX39" fmla="*/ 91146 w 607639"/>
                <a:gd name="connsiteY39" fmla="*/ 242745 h 414642"/>
                <a:gd name="connsiteX40" fmla="*/ 81009 w 607639"/>
                <a:gd name="connsiteY40" fmla="*/ 232619 h 414642"/>
                <a:gd name="connsiteX41" fmla="*/ 91146 w 607639"/>
                <a:gd name="connsiteY41" fmla="*/ 222493 h 414642"/>
                <a:gd name="connsiteX42" fmla="*/ 182270 w 607639"/>
                <a:gd name="connsiteY42" fmla="*/ 182059 h 414642"/>
                <a:gd name="connsiteX43" fmla="*/ 192432 w 607639"/>
                <a:gd name="connsiteY43" fmla="*/ 182059 h 414642"/>
                <a:gd name="connsiteX44" fmla="*/ 202593 w 607639"/>
                <a:gd name="connsiteY44" fmla="*/ 192195 h 414642"/>
                <a:gd name="connsiteX45" fmla="*/ 192432 w 607639"/>
                <a:gd name="connsiteY45" fmla="*/ 202241 h 414642"/>
                <a:gd name="connsiteX46" fmla="*/ 182270 w 607639"/>
                <a:gd name="connsiteY46" fmla="*/ 202241 h 414642"/>
                <a:gd name="connsiteX47" fmla="*/ 172109 w 607639"/>
                <a:gd name="connsiteY47" fmla="*/ 192195 h 414642"/>
                <a:gd name="connsiteX48" fmla="*/ 182270 w 607639"/>
                <a:gd name="connsiteY48" fmla="*/ 182059 h 414642"/>
                <a:gd name="connsiteX49" fmla="*/ 91153 w 607639"/>
                <a:gd name="connsiteY49" fmla="*/ 182059 h 414642"/>
                <a:gd name="connsiteX50" fmla="*/ 141783 w 607639"/>
                <a:gd name="connsiteY50" fmla="*/ 182059 h 414642"/>
                <a:gd name="connsiteX51" fmla="*/ 151927 w 607639"/>
                <a:gd name="connsiteY51" fmla="*/ 192195 h 414642"/>
                <a:gd name="connsiteX52" fmla="*/ 141783 w 607639"/>
                <a:gd name="connsiteY52" fmla="*/ 202241 h 414642"/>
                <a:gd name="connsiteX53" fmla="*/ 91153 w 607639"/>
                <a:gd name="connsiteY53" fmla="*/ 202241 h 414642"/>
                <a:gd name="connsiteX54" fmla="*/ 81009 w 607639"/>
                <a:gd name="connsiteY54" fmla="*/ 192195 h 414642"/>
                <a:gd name="connsiteX55" fmla="*/ 91153 w 607639"/>
                <a:gd name="connsiteY55" fmla="*/ 182059 h 414642"/>
                <a:gd name="connsiteX56" fmla="*/ 161988 w 607639"/>
                <a:gd name="connsiteY56" fmla="*/ 141625 h 414642"/>
                <a:gd name="connsiteX57" fmla="*/ 232948 w 607639"/>
                <a:gd name="connsiteY57" fmla="*/ 141625 h 414642"/>
                <a:gd name="connsiteX58" fmla="*/ 243098 w 607639"/>
                <a:gd name="connsiteY58" fmla="*/ 151761 h 414642"/>
                <a:gd name="connsiteX59" fmla="*/ 232948 w 607639"/>
                <a:gd name="connsiteY59" fmla="*/ 161807 h 414642"/>
                <a:gd name="connsiteX60" fmla="*/ 161988 w 607639"/>
                <a:gd name="connsiteY60" fmla="*/ 161807 h 414642"/>
                <a:gd name="connsiteX61" fmla="*/ 151927 w 607639"/>
                <a:gd name="connsiteY61" fmla="*/ 151761 h 414642"/>
                <a:gd name="connsiteX62" fmla="*/ 161988 w 607639"/>
                <a:gd name="connsiteY62" fmla="*/ 141625 h 414642"/>
                <a:gd name="connsiteX63" fmla="*/ 91146 w 607639"/>
                <a:gd name="connsiteY63" fmla="*/ 141625 h 414642"/>
                <a:gd name="connsiteX64" fmla="*/ 121467 w 607639"/>
                <a:gd name="connsiteY64" fmla="*/ 141625 h 414642"/>
                <a:gd name="connsiteX65" fmla="*/ 131604 w 607639"/>
                <a:gd name="connsiteY65" fmla="*/ 151761 h 414642"/>
                <a:gd name="connsiteX66" fmla="*/ 121467 w 607639"/>
                <a:gd name="connsiteY66" fmla="*/ 161807 h 414642"/>
                <a:gd name="connsiteX67" fmla="*/ 91146 w 607639"/>
                <a:gd name="connsiteY67" fmla="*/ 161807 h 414642"/>
                <a:gd name="connsiteX68" fmla="*/ 81009 w 607639"/>
                <a:gd name="connsiteY68" fmla="*/ 151761 h 414642"/>
                <a:gd name="connsiteX69" fmla="*/ 91146 w 607639"/>
                <a:gd name="connsiteY69" fmla="*/ 141625 h 414642"/>
                <a:gd name="connsiteX70" fmla="*/ 364566 w 607639"/>
                <a:gd name="connsiteY70" fmla="*/ 102176 h 414642"/>
                <a:gd name="connsiteX71" fmla="*/ 283573 w 607639"/>
                <a:gd name="connsiteY71" fmla="*/ 192194 h 414642"/>
                <a:gd name="connsiteX72" fmla="*/ 374712 w 607639"/>
                <a:gd name="connsiteY72" fmla="*/ 283188 h 414642"/>
                <a:gd name="connsiteX73" fmla="*/ 464783 w 607639"/>
                <a:gd name="connsiteY73" fmla="*/ 202235 h 414642"/>
                <a:gd name="connsiteX74" fmla="*/ 374712 w 607639"/>
                <a:gd name="connsiteY74" fmla="*/ 202235 h 414642"/>
                <a:gd name="connsiteX75" fmla="*/ 364566 w 607639"/>
                <a:gd name="connsiteY75" fmla="*/ 192194 h 414642"/>
                <a:gd name="connsiteX76" fmla="*/ 182270 w 607639"/>
                <a:gd name="connsiteY76" fmla="*/ 101191 h 414642"/>
                <a:gd name="connsiteX77" fmla="*/ 192432 w 607639"/>
                <a:gd name="connsiteY77" fmla="*/ 101191 h 414642"/>
                <a:gd name="connsiteX78" fmla="*/ 202593 w 607639"/>
                <a:gd name="connsiteY78" fmla="*/ 111238 h 414642"/>
                <a:gd name="connsiteX79" fmla="*/ 192432 w 607639"/>
                <a:gd name="connsiteY79" fmla="*/ 121373 h 414642"/>
                <a:gd name="connsiteX80" fmla="*/ 182270 w 607639"/>
                <a:gd name="connsiteY80" fmla="*/ 121373 h 414642"/>
                <a:gd name="connsiteX81" fmla="*/ 172109 w 607639"/>
                <a:gd name="connsiteY81" fmla="*/ 111238 h 414642"/>
                <a:gd name="connsiteX82" fmla="*/ 182270 w 607639"/>
                <a:gd name="connsiteY82" fmla="*/ 101191 h 414642"/>
                <a:gd name="connsiteX83" fmla="*/ 91153 w 607639"/>
                <a:gd name="connsiteY83" fmla="*/ 101191 h 414642"/>
                <a:gd name="connsiteX84" fmla="*/ 141783 w 607639"/>
                <a:gd name="connsiteY84" fmla="*/ 101191 h 414642"/>
                <a:gd name="connsiteX85" fmla="*/ 151927 w 607639"/>
                <a:gd name="connsiteY85" fmla="*/ 111238 h 414642"/>
                <a:gd name="connsiteX86" fmla="*/ 141783 w 607639"/>
                <a:gd name="connsiteY86" fmla="*/ 121373 h 414642"/>
                <a:gd name="connsiteX87" fmla="*/ 91153 w 607639"/>
                <a:gd name="connsiteY87" fmla="*/ 121373 h 414642"/>
                <a:gd name="connsiteX88" fmla="*/ 81009 w 607639"/>
                <a:gd name="connsiteY88" fmla="*/ 111238 h 414642"/>
                <a:gd name="connsiteX89" fmla="*/ 91153 w 607639"/>
                <a:gd name="connsiteY89" fmla="*/ 101191 h 414642"/>
                <a:gd name="connsiteX90" fmla="*/ 374712 w 607639"/>
                <a:gd name="connsiteY90" fmla="*/ 80938 h 414642"/>
                <a:gd name="connsiteX91" fmla="*/ 384858 w 607639"/>
                <a:gd name="connsiteY91" fmla="*/ 91068 h 414642"/>
                <a:gd name="connsiteX92" fmla="*/ 384858 w 607639"/>
                <a:gd name="connsiteY92" fmla="*/ 182063 h 414642"/>
                <a:gd name="connsiteX93" fmla="*/ 475998 w 607639"/>
                <a:gd name="connsiteY93" fmla="*/ 182063 h 414642"/>
                <a:gd name="connsiteX94" fmla="*/ 486055 w 607639"/>
                <a:gd name="connsiteY94" fmla="*/ 192194 h 414642"/>
                <a:gd name="connsiteX95" fmla="*/ 374712 w 607639"/>
                <a:gd name="connsiteY95" fmla="*/ 303360 h 414642"/>
                <a:gd name="connsiteX96" fmla="*/ 263280 w 607639"/>
                <a:gd name="connsiteY96" fmla="*/ 192194 h 414642"/>
                <a:gd name="connsiteX97" fmla="*/ 374712 w 607639"/>
                <a:gd name="connsiteY97" fmla="*/ 80938 h 414642"/>
                <a:gd name="connsiteX98" fmla="*/ 425343 w 607639"/>
                <a:gd name="connsiteY98" fmla="*/ 61744 h 414642"/>
                <a:gd name="connsiteX99" fmla="*/ 425343 w 607639"/>
                <a:gd name="connsiteY99" fmla="*/ 141635 h 414642"/>
                <a:gd name="connsiteX100" fmla="*/ 505373 w 607639"/>
                <a:gd name="connsiteY100" fmla="*/ 141635 h 414642"/>
                <a:gd name="connsiteX101" fmla="*/ 425343 w 607639"/>
                <a:gd name="connsiteY101" fmla="*/ 61744 h 414642"/>
                <a:gd name="connsiteX102" fmla="*/ 161988 w 607639"/>
                <a:gd name="connsiteY102" fmla="*/ 60757 h 414642"/>
                <a:gd name="connsiteX103" fmla="*/ 232948 w 607639"/>
                <a:gd name="connsiteY103" fmla="*/ 60757 h 414642"/>
                <a:gd name="connsiteX104" fmla="*/ 243098 w 607639"/>
                <a:gd name="connsiteY104" fmla="*/ 70804 h 414642"/>
                <a:gd name="connsiteX105" fmla="*/ 232948 w 607639"/>
                <a:gd name="connsiteY105" fmla="*/ 80939 h 414642"/>
                <a:gd name="connsiteX106" fmla="*/ 161988 w 607639"/>
                <a:gd name="connsiteY106" fmla="*/ 80939 h 414642"/>
                <a:gd name="connsiteX107" fmla="*/ 151927 w 607639"/>
                <a:gd name="connsiteY107" fmla="*/ 70804 h 414642"/>
                <a:gd name="connsiteX108" fmla="*/ 161988 w 607639"/>
                <a:gd name="connsiteY108" fmla="*/ 60757 h 414642"/>
                <a:gd name="connsiteX109" fmla="*/ 91146 w 607639"/>
                <a:gd name="connsiteY109" fmla="*/ 60757 h 414642"/>
                <a:gd name="connsiteX110" fmla="*/ 121467 w 607639"/>
                <a:gd name="connsiteY110" fmla="*/ 60757 h 414642"/>
                <a:gd name="connsiteX111" fmla="*/ 131604 w 607639"/>
                <a:gd name="connsiteY111" fmla="*/ 70804 h 414642"/>
                <a:gd name="connsiteX112" fmla="*/ 121467 w 607639"/>
                <a:gd name="connsiteY112" fmla="*/ 80939 h 414642"/>
                <a:gd name="connsiteX113" fmla="*/ 91146 w 607639"/>
                <a:gd name="connsiteY113" fmla="*/ 80939 h 414642"/>
                <a:gd name="connsiteX114" fmla="*/ 81009 w 607639"/>
                <a:gd name="connsiteY114" fmla="*/ 70804 h 414642"/>
                <a:gd name="connsiteX115" fmla="*/ 91146 w 607639"/>
                <a:gd name="connsiteY115" fmla="*/ 60757 h 414642"/>
                <a:gd name="connsiteX116" fmla="*/ 415194 w 607639"/>
                <a:gd name="connsiteY116" fmla="*/ 40505 h 414642"/>
                <a:gd name="connsiteX117" fmla="*/ 526560 w 607639"/>
                <a:gd name="connsiteY117" fmla="*/ 151765 h 414642"/>
                <a:gd name="connsiteX118" fmla="*/ 516501 w 607639"/>
                <a:gd name="connsiteY118" fmla="*/ 161807 h 414642"/>
                <a:gd name="connsiteX119" fmla="*/ 415194 w 607639"/>
                <a:gd name="connsiteY119" fmla="*/ 161807 h 414642"/>
                <a:gd name="connsiteX120" fmla="*/ 405046 w 607639"/>
                <a:gd name="connsiteY120" fmla="*/ 151765 h 414642"/>
                <a:gd name="connsiteX121" fmla="*/ 405046 w 607639"/>
                <a:gd name="connsiteY121" fmla="*/ 50636 h 414642"/>
                <a:gd name="connsiteX122" fmla="*/ 415194 w 607639"/>
                <a:gd name="connsiteY122" fmla="*/ 40505 h 414642"/>
                <a:gd name="connsiteX123" fmla="*/ 70848 w 607639"/>
                <a:gd name="connsiteY123" fmla="*/ 20177 h 414642"/>
                <a:gd name="connsiteX124" fmla="*/ 60791 w 607639"/>
                <a:gd name="connsiteY124" fmla="*/ 30309 h 414642"/>
                <a:gd name="connsiteX125" fmla="*/ 60791 w 607639"/>
                <a:gd name="connsiteY125" fmla="*/ 343802 h 414642"/>
                <a:gd name="connsiteX126" fmla="*/ 222780 w 607639"/>
                <a:gd name="connsiteY126" fmla="*/ 343802 h 414642"/>
                <a:gd name="connsiteX127" fmla="*/ 232927 w 607639"/>
                <a:gd name="connsiteY127" fmla="*/ 353935 h 414642"/>
                <a:gd name="connsiteX128" fmla="*/ 232927 w 607639"/>
                <a:gd name="connsiteY128" fmla="*/ 364067 h 414642"/>
                <a:gd name="connsiteX129" fmla="*/ 374712 w 607639"/>
                <a:gd name="connsiteY129" fmla="*/ 364067 h 414642"/>
                <a:gd name="connsiteX130" fmla="*/ 374712 w 607639"/>
                <a:gd name="connsiteY130" fmla="*/ 353935 h 414642"/>
                <a:gd name="connsiteX131" fmla="*/ 384859 w 607639"/>
                <a:gd name="connsiteY131" fmla="*/ 343802 h 414642"/>
                <a:gd name="connsiteX132" fmla="*/ 546848 w 607639"/>
                <a:gd name="connsiteY132" fmla="*/ 343802 h 414642"/>
                <a:gd name="connsiteX133" fmla="*/ 546848 w 607639"/>
                <a:gd name="connsiteY133" fmla="*/ 30309 h 414642"/>
                <a:gd name="connsiteX134" fmla="*/ 536702 w 607639"/>
                <a:gd name="connsiteY134" fmla="*/ 20177 h 414642"/>
                <a:gd name="connsiteX135" fmla="*/ 70848 w 607639"/>
                <a:gd name="connsiteY135" fmla="*/ 0 h 414642"/>
                <a:gd name="connsiteX136" fmla="*/ 536702 w 607639"/>
                <a:gd name="connsiteY136" fmla="*/ 0 h 414642"/>
                <a:gd name="connsiteX137" fmla="*/ 567142 w 607639"/>
                <a:gd name="connsiteY137" fmla="*/ 30309 h 414642"/>
                <a:gd name="connsiteX138" fmla="*/ 567142 w 607639"/>
                <a:gd name="connsiteY138" fmla="*/ 343802 h 414642"/>
                <a:gd name="connsiteX139" fmla="*/ 597492 w 607639"/>
                <a:gd name="connsiteY139" fmla="*/ 343802 h 414642"/>
                <a:gd name="connsiteX140" fmla="*/ 607639 w 607639"/>
                <a:gd name="connsiteY140" fmla="*/ 353935 h 414642"/>
                <a:gd name="connsiteX141" fmla="*/ 607639 w 607639"/>
                <a:gd name="connsiteY141" fmla="*/ 384244 h 414642"/>
                <a:gd name="connsiteX142" fmla="*/ 577199 w 607639"/>
                <a:gd name="connsiteY142" fmla="*/ 414642 h 414642"/>
                <a:gd name="connsiteX143" fmla="*/ 30351 w 607639"/>
                <a:gd name="connsiteY143" fmla="*/ 414642 h 414642"/>
                <a:gd name="connsiteX144" fmla="*/ 0 w 607639"/>
                <a:gd name="connsiteY144" fmla="*/ 384244 h 414642"/>
                <a:gd name="connsiteX145" fmla="*/ 0 w 607639"/>
                <a:gd name="connsiteY145" fmla="*/ 353935 h 414642"/>
                <a:gd name="connsiteX146" fmla="*/ 10147 w 607639"/>
                <a:gd name="connsiteY146" fmla="*/ 343802 h 414642"/>
                <a:gd name="connsiteX147" fmla="*/ 40497 w 607639"/>
                <a:gd name="connsiteY147" fmla="*/ 343802 h 414642"/>
                <a:gd name="connsiteX148" fmla="*/ 40497 w 607639"/>
                <a:gd name="connsiteY148" fmla="*/ 30309 h 414642"/>
                <a:gd name="connsiteX149" fmla="*/ 70848 w 607639"/>
                <a:gd name="connsiteY149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9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82270" y="262926"/>
                  </a:moveTo>
                  <a:lnTo>
                    <a:pt x="192432" y="262926"/>
                  </a:lnTo>
                  <a:cubicBezTo>
                    <a:pt x="198493" y="262926"/>
                    <a:pt x="202593" y="267012"/>
                    <a:pt x="202593" y="273052"/>
                  </a:cubicBezTo>
                  <a:cubicBezTo>
                    <a:pt x="202593" y="279092"/>
                    <a:pt x="198493" y="283178"/>
                    <a:pt x="192432" y="283178"/>
                  </a:cubicBezTo>
                  <a:lnTo>
                    <a:pt x="182270" y="283178"/>
                  </a:lnTo>
                  <a:cubicBezTo>
                    <a:pt x="176209" y="283178"/>
                    <a:pt x="172109" y="279092"/>
                    <a:pt x="172109" y="273052"/>
                  </a:cubicBezTo>
                  <a:cubicBezTo>
                    <a:pt x="172109" y="267012"/>
                    <a:pt x="176209" y="262926"/>
                    <a:pt x="182270" y="262926"/>
                  </a:cubicBezTo>
                  <a:close/>
                  <a:moveTo>
                    <a:pt x="91153" y="262926"/>
                  </a:moveTo>
                  <a:lnTo>
                    <a:pt x="141783" y="262926"/>
                  </a:lnTo>
                  <a:cubicBezTo>
                    <a:pt x="147834" y="262926"/>
                    <a:pt x="151927" y="267012"/>
                    <a:pt x="151927" y="273052"/>
                  </a:cubicBezTo>
                  <a:cubicBezTo>
                    <a:pt x="151927" y="279092"/>
                    <a:pt x="147834" y="283178"/>
                    <a:pt x="141783" y="283178"/>
                  </a:cubicBezTo>
                  <a:lnTo>
                    <a:pt x="91153" y="283178"/>
                  </a:lnTo>
                  <a:cubicBezTo>
                    <a:pt x="85102" y="283178"/>
                    <a:pt x="81009" y="279092"/>
                    <a:pt x="81009" y="273052"/>
                  </a:cubicBezTo>
                  <a:cubicBezTo>
                    <a:pt x="81009" y="267012"/>
                    <a:pt x="85102" y="262926"/>
                    <a:pt x="91153" y="262926"/>
                  </a:cubicBezTo>
                  <a:close/>
                  <a:moveTo>
                    <a:pt x="161988" y="222493"/>
                  </a:moveTo>
                  <a:lnTo>
                    <a:pt x="232948" y="222493"/>
                  </a:lnTo>
                  <a:cubicBezTo>
                    <a:pt x="239002" y="222493"/>
                    <a:pt x="243098" y="226579"/>
                    <a:pt x="243098" y="232619"/>
                  </a:cubicBezTo>
                  <a:cubicBezTo>
                    <a:pt x="243098" y="238659"/>
                    <a:pt x="239002" y="242745"/>
                    <a:pt x="232948" y="242745"/>
                  </a:cubicBezTo>
                  <a:lnTo>
                    <a:pt x="161988" y="242745"/>
                  </a:lnTo>
                  <a:cubicBezTo>
                    <a:pt x="155934" y="242745"/>
                    <a:pt x="151927" y="238659"/>
                    <a:pt x="151927" y="232619"/>
                  </a:cubicBezTo>
                  <a:cubicBezTo>
                    <a:pt x="151927" y="226579"/>
                    <a:pt x="155934" y="222493"/>
                    <a:pt x="161988" y="222493"/>
                  </a:cubicBezTo>
                  <a:close/>
                  <a:moveTo>
                    <a:pt x="91146" y="222493"/>
                  </a:moveTo>
                  <a:lnTo>
                    <a:pt x="121467" y="222493"/>
                  </a:lnTo>
                  <a:cubicBezTo>
                    <a:pt x="127603" y="222493"/>
                    <a:pt x="131604" y="226579"/>
                    <a:pt x="131604" y="232619"/>
                  </a:cubicBezTo>
                  <a:cubicBezTo>
                    <a:pt x="131604" y="238659"/>
                    <a:pt x="127603" y="242745"/>
                    <a:pt x="121467" y="242745"/>
                  </a:cubicBezTo>
                  <a:lnTo>
                    <a:pt x="91146" y="242745"/>
                  </a:lnTo>
                  <a:cubicBezTo>
                    <a:pt x="85099" y="242745"/>
                    <a:pt x="81009" y="238659"/>
                    <a:pt x="81009" y="232619"/>
                  </a:cubicBezTo>
                  <a:cubicBezTo>
                    <a:pt x="81009" y="226579"/>
                    <a:pt x="85099" y="222493"/>
                    <a:pt x="91146" y="222493"/>
                  </a:cubicBezTo>
                  <a:close/>
                  <a:moveTo>
                    <a:pt x="182270" y="182059"/>
                  </a:moveTo>
                  <a:lnTo>
                    <a:pt x="192432" y="182059"/>
                  </a:lnTo>
                  <a:cubicBezTo>
                    <a:pt x="198493" y="182059"/>
                    <a:pt x="202593" y="186060"/>
                    <a:pt x="202593" y="192195"/>
                  </a:cubicBezTo>
                  <a:cubicBezTo>
                    <a:pt x="202593" y="198240"/>
                    <a:pt x="198493" y="202241"/>
                    <a:pt x="192432" y="202241"/>
                  </a:cubicBezTo>
                  <a:lnTo>
                    <a:pt x="182270" y="202241"/>
                  </a:lnTo>
                  <a:cubicBezTo>
                    <a:pt x="176209" y="202241"/>
                    <a:pt x="172109" y="198240"/>
                    <a:pt x="172109" y="192195"/>
                  </a:cubicBezTo>
                  <a:cubicBezTo>
                    <a:pt x="172109" y="186060"/>
                    <a:pt x="176209" y="182059"/>
                    <a:pt x="182270" y="182059"/>
                  </a:cubicBezTo>
                  <a:close/>
                  <a:moveTo>
                    <a:pt x="91153" y="182059"/>
                  </a:moveTo>
                  <a:lnTo>
                    <a:pt x="141783" y="182059"/>
                  </a:lnTo>
                  <a:cubicBezTo>
                    <a:pt x="147834" y="182059"/>
                    <a:pt x="151927" y="186060"/>
                    <a:pt x="151927" y="192195"/>
                  </a:cubicBezTo>
                  <a:cubicBezTo>
                    <a:pt x="151927" y="198240"/>
                    <a:pt x="147834" y="202241"/>
                    <a:pt x="141783" y="202241"/>
                  </a:cubicBezTo>
                  <a:lnTo>
                    <a:pt x="91153" y="202241"/>
                  </a:lnTo>
                  <a:cubicBezTo>
                    <a:pt x="85102" y="202241"/>
                    <a:pt x="81009" y="198240"/>
                    <a:pt x="81009" y="192195"/>
                  </a:cubicBezTo>
                  <a:cubicBezTo>
                    <a:pt x="81009" y="186060"/>
                    <a:pt x="85102" y="182059"/>
                    <a:pt x="91153" y="182059"/>
                  </a:cubicBezTo>
                  <a:close/>
                  <a:moveTo>
                    <a:pt x="161988" y="141625"/>
                  </a:moveTo>
                  <a:lnTo>
                    <a:pt x="232948" y="141625"/>
                  </a:lnTo>
                  <a:cubicBezTo>
                    <a:pt x="239002" y="141625"/>
                    <a:pt x="243098" y="145626"/>
                    <a:pt x="243098" y="151761"/>
                  </a:cubicBezTo>
                  <a:cubicBezTo>
                    <a:pt x="243098" y="157806"/>
                    <a:pt x="239002" y="161807"/>
                    <a:pt x="232948" y="161807"/>
                  </a:cubicBezTo>
                  <a:lnTo>
                    <a:pt x="161988" y="161807"/>
                  </a:lnTo>
                  <a:cubicBezTo>
                    <a:pt x="155934" y="161807"/>
                    <a:pt x="151927" y="157806"/>
                    <a:pt x="151927" y="151761"/>
                  </a:cubicBezTo>
                  <a:cubicBezTo>
                    <a:pt x="151927" y="145626"/>
                    <a:pt x="155934" y="141625"/>
                    <a:pt x="161988" y="141625"/>
                  </a:cubicBezTo>
                  <a:close/>
                  <a:moveTo>
                    <a:pt x="91146" y="141625"/>
                  </a:moveTo>
                  <a:lnTo>
                    <a:pt x="121467" y="141625"/>
                  </a:lnTo>
                  <a:cubicBezTo>
                    <a:pt x="127603" y="141625"/>
                    <a:pt x="131604" y="145626"/>
                    <a:pt x="131604" y="151761"/>
                  </a:cubicBezTo>
                  <a:cubicBezTo>
                    <a:pt x="131604" y="157806"/>
                    <a:pt x="127603" y="161807"/>
                    <a:pt x="121467" y="161807"/>
                  </a:cubicBezTo>
                  <a:lnTo>
                    <a:pt x="91146" y="161807"/>
                  </a:lnTo>
                  <a:cubicBezTo>
                    <a:pt x="85099" y="161807"/>
                    <a:pt x="81009" y="157806"/>
                    <a:pt x="81009" y="151761"/>
                  </a:cubicBezTo>
                  <a:cubicBezTo>
                    <a:pt x="81009" y="145626"/>
                    <a:pt x="85099" y="141625"/>
                    <a:pt x="91146" y="141625"/>
                  </a:cubicBezTo>
                  <a:close/>
                  <a:moveTo>
                    <a:pt x="364566" y="102176"/>
                  </a:moveTo>
                  <a:cubicBezTo>
                    <a:pt x="318996" y="107241"/>
                    <a:pt x="283573" y="145630"/>
                    <a:pt x="283573" y="192194"/>
                  </a:cubicBezTo>
                  <a:cubicBezTo>
                    <a:pt x="283573" y="242756"/>
                    <a:pt x="324069" y="283188"/>
                    <a:pt x="374712" y="283188"/>
                  </a:cubicBezTo>
                  <a:cubicBezTo>
                    <a:pt x="421261" y="283188"/>
                    <a:pt x="459799" y="247732"/>
                    <a:pt x="464783" y="202235"/>
                  </a:cubicBezTo>
                  <a:lnTo>
                    <a:pt x="374712" y="202235"/>
                  </a:lnTo>
                  <a:cubicBezTo>
                    <a:pt x="368660" y="202235"/>
                    <a:pt x="364566" y="198236"/>
                    <a:pt x="364566" y="192194"/>
                  </a:cubicBezTo>
                  <a:close/>
                  <a:moveTo>
                    <a:pt x="182270" y="101191"/>
                  </a:moveTo>
                  <a:lnTo>
                    <a:pt x="192432" y="101191"/>
                  </a:lnTo>
                  <a:cubicBezTo>
                    <a:pt x="198493" y="101191"/>
                    <a:pt x="202593" y="105192"/>
                    <a:pt x="202593" y="111238"/>
                  </a:cubicBezTo>
                  <a:cubicBezTo>
                    <a:pt x="202593" y="117372"/>
                    <a:pt x="198493" y="121373"/>
                    <a:pt x="192432" y="121373"/>
                  </a:cubicBezTo>
                  <a:lnTo>
                    <a:pt x="182270" y="121373"/>
                  </a:lnTo>
                  <a:cubicBezTo>
                    <a:pt x="176209" y="121373"/>
                    <a:pt x="172109" y="117372"/>
                    <a:pt x="172109" y="111238"/>
                  </a:cubicBezTo>
                  <a:cubicBezTo>
                    <a:pt x="172109" y="105192"/>
                    <a:pt x="176209" y="101191"/>
                    <a:pt x="182270" y="101191"/>
                  </a:cubicBezTo>
                  <a:close/>
                  <a:moveTo>
                    <a:pt x="91153" y="101191"/>
                  </a:moveTo>
                  <a:lnTo>
                    <a:pt x="141783" y="101191"/>
                  </a:lnTo>
                  <a:cubicBezTo>
                    <a:pt x="147834" y="101191"/>
                    <a:pt x="151927" y="105192"/>
                    <a:pt x="151927" y="111238"/>
                  </a:cubicBezTo>
                  <a:cubicBezTo>
                    <a:pt x="151927" y="117372"/>
                    <a:pt x="147834" y="121373"/>
                    <a:pt x="141783" y="121373"/>
                  </a:cubicBezTo>
                  <a:lnTo>
                    <a:pt x="91153" y="121373"/>
                  </a:lnTo>
                  <a:cubicBezTo>
                    <a:pt x="85102" y="121373"/>
                    <a:pt x="81009" y="117372"/>
                    <a:pt x="81009" y="111238"/>
                  </a:cubicBezTo>
                  <a:cubicBezTo>
                    <a:pt x="81009" y="105192"/>
                    <a:pt x="85102" y="101191"/>
                    <a:pt x="91153" y="101191"/>
                  </a:cubicBezTo>
                  <a:close/>
                  <a:moveTo>
                    <a:pt x="374712" y="80938"/>
                  </a:moveTo>
                  <a:cubicBezTo>
                    <a:pt x="380764" y="80938"/>
                    <a:pt x="384858" y="85026"/>
                    <a:pt x="384858" y="91068"/>
                  </a:cubicBezTo>
                  <a:lnTo>
                    <a:pt x="384858" y="182063"/>
                  </a:lnTo>
                  <a:lnTo>
                    <a:pt x="475998" y="182063"/>
                  </a:lnTo>
                  <a:cubicBezTo>
                    <a:pt x="482050" y="182063"/>
                    <a:pt x="486055" y="186062"/>
                    <a:pt x="486055" y="192194"/>
                  </a:cubicBezTo>
                  <a:cubicBezTo>
                    <a:pt x="486055" y="253864"/>
                    <a:pt x="436480" y="303360"/>
                    <a:pt x="374712" y="303360"/>
                  </a:cubicBezTo>
                  <a:cubicBezTo>
                    <a:pt x="312944" y="303360"/>
                    <a:pt x="263280" y="253864"/>
                    <a:pt x="263280" y="192194"/>
                  </a:cubicBezTo>
                  <a:cubicBezTo>
                    <a:pt x="263280" y="130523"/>
                    <a:pt x="312944" y="80938"/>
                    <a:pt x="374712" y="80938"/>
                  </a:cubicBezTo>
                  <a:close/>
                  <a:moveTo>
                    <a:pt x="425343" y="61744"/>
                  </a:moveTo>
                  <a:lnTo>
                    <a:pt x="425343" y="141635"/>
                  </a:lnTo>
                  <a:lnTo>
                    <a:pt x="505373" y="141635"/>
                  </a:lnTo>
                  <a:cubicBezTo>
                    <a:pt x="500299" y="99157"/>
                    <a:pt x="466827" y="65743"/>
                    <a:pt x="425343" y="61744"/>
                  </a:cubicBezTo>
                  <a:close/>
                  <a:moveTo>
                    <a:pt x="161988" y="60757"/>
                  </a:moveTo>
                  <a:lnTo>
                    <a:pt x="232948" y="60757"/>
                  </a:lnTo>
                  <a:cubicBezTo>
                    <a:pt x="239002" y="60757"/>
                    <a:pt x="243098" y="64758"/>
                    <a:pt x="243098" y="70804"/>
                  </a:cubicBezTo>
                  <a:cubicBezTo>
                    <a:pt x="243098" y="76938"/>
                    <a:pt x="239002" y="80939"/>
                    <a:pt x="232948" y="80939"/>
                  </a:cubicBezTo>
                  <a:lnTo>
                    <a:pt x="161988" y="80939"/>
                  </a:lnTo>
                  <a:cubicBezTo>
                    <a:pt x="155934" y="80939"/>
                    <a:pt x="151927" y="76938"/>
                    <a:pt x="151927" y="70804"/>
                  </a:cubicBezTo>
                  <a:cubicBezTo>
                    <a:pt x="151927" y="64758"/>
                    <a:pt x="155934" y="60757"/>
                    <a:pt x="161988" y="60757"/>
                  </a:cubicBezTo>
                  <a:close/>
                  <a:moveTo>
                    <a:pt x="91146" y="60757"/>
                  </a:moveTo>
                  <a:lnTo>
                    <a:pt x="121467" y="60757"/>
                  </a:lnTo>
                  <a:cubicBezTo>
                    <a:pt x="127603" y="60757"/>
                    <a:pt x="131604" y="64758"/>
                    <a:pt x="131604" y="70804"/>
                  </a:cubicBezTo>
                  <a:cubicBezTo>
                    <a:pt x="131604" y="76938"/>
                    <a:pt x="127603" y="80939"/>
                    <a:pt x="121467" y="80939"/>
                  </a:cubicBezTo>
                  <a:lnTo>
                    <a:pt x="91146" y="80939"/>
                  </a:lnTo>
                  <a:cubicBezTo>
                    <a:pt x="85099" y="80939"/>
                    <a:pt x="81009" y="76938"/>
                    <a:pt x="81009" y="70804"/>
                  </a:cubicBezTo>
                  <a:cubicBezTo>
                    <a:pt x="81009" y="64758"/>
                    <a:pt x="85099" y="60757"/>
                    <a:pt x="91146" y="60757"/>
                  </a:cubicBezTo>
                  <a:close/>
                  <a:moveTo>
                    <a:pt x="415194" y="40505"/>
                  </a:moveTo>
                  <a:cubicBezTo>
                    <a:pt x="476975" y="40505"/>
                    <a:pt x="526560" y="90092"/>
                    <a:pt x="526560" y="151765"/>
                  </a:cubicBezTo>
                  <a:cubicBezTo>
                    <a:pt x="526560" y="157808"/>
                    <a:pt x="522554" y="161807"/>
                    <a:pt x="516501" y="161807"/>
                  </a:cubicBezTo>
                  <a:lnTo>
                    <a:pt x="415194" y="161807"/>
                  </a:lnTo>
                  <a:cubicBezTo>
                    <a:pt x="409141" y="161807"/>
                    <a:pt x="405046" y="157808"/>
                    <a:pt x="405046" y="151765"/>
                  </a:cubicBezTo>
                  <a:lnTo>
                    <a:pt x="405046" y="50636"/>
                  </a:lnTo>
                  <a:cubicBezTo>
                    <a:pt x="405046" y="44593"/>
                    <a:pt x="409141" y="40505"/>
                    <a:pt x="415194" y="40505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1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1"/>
                    <a:pt x="378718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1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1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8" name="ïşľïďé">
              <a:extLst>
                <a:ext uri="{FF2B5EF4-FFF2-40B4-BE49-F238E27FC236}">
                  <a16:creationId xmlns:a16="http://schemas.microsoft.com/office/drawing/2014/main" id="{535F6D1E-ECFF-F344-BBB0-95E142DA5E76}"/>
                </a:ext>
              </a:extLst>
            </p:cNvPr>
            <p:cNvSpPr/>
            <p:nvPr/>
          </p:nvSpPr>
          <p:spPr>
            <a:xfrm>
              <a:off x="6485846" y="4238969"/>
              <a:ext cx="656438" cy="6564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0" name="îŝliḋe">
              <a:extLst>
                <a:ext uri="{FF2B5EF4-FFF2-40B4-BE49-F238E27FC236}">
                  <a16:creationId xmlns:a16="http://schemas.microsoft.com/office/drawing/2014/main" id="{8A14AA76-B9A6-6741-9F45-85FDEC2F0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705" y="4400049"/>
              <a:ext cx="334722" cy="334282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0A0B0C3-4337-8E45-B48F-C7CB8D6F4F89}"/>
              </a:ext>
            </a:extLst>
          </p:cNvPr>
          <p:cNvGrpSpPr/>
          <p:nvPr/>
        </p:nvGrpSpPr>
        <p:grpSpPr>
          <a:xfrm>
            <a:off x="3600390" y="2006595"/>
            <a:ext cx="7962385" cy="622767"/>
            <a:chOff x="3600390" y="2006595"/>
            <a:chExt cx="7120397" cy="622767"/>
          </a:xfrm>
        </p:grpSpPr>
        <p:cxnSp>
          <p:nvCxnSpPr>
            <p:cNvPr id="17" name="直接连接符 4">
              <a:extLst>
                <a:ext uri="{FF2B5EF4-FFF2-40B4-BE49-F238E27FC236}">
                  <a16:creationId xmlns:a16="http://schemas.microsoft.com/office/drawing/2014/main" id="{0700D080-2AA7-9846-8395-D225F0CBA935}"/>
                </a:ext>
              </a:extLst>
            </p:cNvPr>
            <p:cNvCxnSpPr>
              <a:cxnSpLocks/>
              <a:stCxn id="31" idx="0"/>
              <a:endCxn id="23" idx="0"/>
            </p:cNvCxnSpPr>
            <p:nvPr/>
          </p:nvCxnSpPr>
          <p:spPr>
            <a:xfrm>
              <a:off x="4042568" y="2106123"/>
              <a:ext cx="6236040" cy="0"/>
            </a:xfrm>
            <a:prstGeom prst="line">
              <a:avLst/>
            </a:prstGeom>
            <a:ln w="3175" cap="rnd">
              <a:solidFill>
                <a:schemeClr val="accent1">
                  <a:lumMod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ṣliḋe">
              <a:extLst>
                <a:ext uri="{FF2B5EF4-FFF2-40B4-BE49-F238E27FC236}">
                  <a16:creationId xmlns:a16="http://schemas.microsoft.com/office/drawing/2014/main" id="{F5EC9F90-2F44-2C40-904B-0294F9E75E23}"/>
                </a:ext>
              </a:extLst>
            </p:cNvPr>
            <p:cNvGrpSpPr/>
            <p:nvPr/>
          </p:nvGrpSpPr>
          <p:grpSpPr>
            <a:xfrm>
              <a:off x="3600390" y="2006595"/>
              <a:ext cx="884357" cy="622767"/>
              <a:chOff x="767408" y="4221088"/>
              <a:chExt cx="877163" cy="617701"/>
            </a:xfrm>
          </p:grpSpPr>
          <p:sp>
            <p:nvSpPr>
              <p:cNvPr id="31" name="iş1íde">
                <a:extLst>
                  <a:ext uri="{FF2B5EF4-FFF2-40B4-BE49-F238E27FC236}">
                    <a16:creationId xmlns:a16="http://schemas.microsoft.com/office/drawing/2014/main" id="{6499B0B6-547E-4047-B215-1C8D3CA02DC4}"/>
                  </a:ext>
                </a:extLst>
              </p:cNvPr>
              <p:cNvSpPr/>
              <p:nvPr/>
            </p:nvSpPr>
            <p:spPr>
              <a:xfrm>
                <a:off x="110727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2" name="íṥľíḑè">
                <a:extLst>
                  <a:ext uri="{FF2B5EF4-FFF2-40B4-BE49-F238E27FC236}">
                    <a16:creationId xmlns:a16="http://schemas.microsoft.com/office/drawing/2014/main" id="{D9006CE8-59B7-334C-8A7A-059B1E0613AE}"/>
                  </a:ext>
                </a:extLst>
              </p:cNvPr>
              <p:cNvSpPr txBox="1"/>
              <p:nvPr/>
            </p:nvSpPr>
            <p:spPr>
              <a:xfrm>
                <a:off x="76740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江苏</a:t>
                </a:r>
                <a:r>
                  <a:rPr lang="en-US" altLang="zh-CN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410</a:t>
                </a:r>
                <a:endPara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9" name="ïs1ïḑè">
              <a:extLst>
                <a:ext uri="{FF2B5EF4-FFF2-40B4-BE49-F238E27FC236}">
                  <a16:creationId xmlns:a16="http://schemas.microsoft.com/office/drawing/2014/main" id="{8BB350F9-530B-A945-BCF1-100FC3C00EB0}"/>
                </a:ext>
              </a:extLst>
            </p:cNvPr>
            <p:cNvGrpSpPr/>
            <p:nvPr/>
          </p:nvGrpSpPr>
          <p:grpSpPr>
            <a:xfrm>
              <a:off x="4627474" y="2006595"/>
              <a:ext cx="884357" cy="622767"/>
              <a:chOff x="1502527" y="4221088"/>
              <a:chExt cx="877163" cy="617701"/>
            </a:xfrm>
          </p:grpSpPr>
          <p:sp>
            <p:nvSpPr>
              <p:cNvPr id="29" name="íṧļíďé">
                <a:extLst>
                  <a:ext uri="{FF2B5EF4-FFF2-40B4-BE49-F238E27FC236}">
                    <a16:creationId xmlns:a16="http://schemas.microsoft.com/office/drawing/2014/main" id="{88D49639-C5EC-1045-8F40-265016C6B3A5}"/>
                  </a:ext>
                </a:extLst>
              </p:cNvPr>
              <p:cNvSpPr/>
              <p:nvPr/>
            </p:nvSpPr>
            <p:spPr>
              <a:xfrm>
                <a:off x="1810903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0" name="ïSľîḑe">
                <a:extLst>
                  <a:ext uri="{FF2B5EF4-FFF2-40B4-BE49-F238E27FC236}">
                    <a16:creationId xmlns:a16="http://schemas.microsoft.com/office/drawing/2014/main" id="{203B5BD9-202B-724D-8DEF-34973F9E66B5}"/>
                  </a:ext>
                </a:extLst>
              </p:cNvPr>
              <p:cNvSpPr txBox="1"/>
              <p:nvPr/>
            </p:nvSpPr>
            <p:spPr>
              <a:xfrm>
                <a:off x="1502527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陕西</a:t>
                </a:r>
                <a:r>
                  <a:rPr lang="en-US" altLang="zh-CN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410</a:t>
                </a:r>
                <a:endPara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20" name="íSľiḋê">
              <a:extLst>
                <a:ext uri="{FF2B5EF4-FFF2-40B4-BE49-F238E27FC236}">
                  <a16:creationId xmlns:a16="http://schemas.microsoft.com/office/drawing/2014/main" id="{01E3056E-B599-9C40-AD01-3978F29902B0}"/>
                </a:ext>
              </a:extLst>
            </p:cNvPr>
            <p:cNvGrpSpPr/>
            <p:nvPr/>
          </p:nvGrpSpPr>
          <p:grpSpPr>
            <a:xfrm>
              <a:off x="7710733" y="2006595"/>
              <a:ext cx="884350" cy="622767"/>
              <a:chOff x="4277116" y="4221088"/>
              <a:chExt cx="877163" cy="617701"/>
            </a:xfrm>
          </p:grpSpPr>
          <p:sp>
            <p:nvSpPr>
              <p:cNvPr id="27" name="ïsļiḓê">
                <a:extLst>
                  <a:ext uri="{FF2B5EF4-FFF2-40B4-BE49-F238E27FC236}">
                    <a16:creationId xmlns:a16="http://schemas.microsoft.com/office/drawing/2014/main" id="{DDADC991-2CD0-D946-A782-48DC311C9A17}"/>
                  </a:ext>
                </a:extLst>
              </p:cNvPr>
              <p:cNvSpPr/>
              <p:nvPr/>
            </p:nvSpPr>
            <p:spPr>
              <a:xfrm>
                <a:off x="456186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8" name="íşliḑé">
                <a:extLst>
                  <a:ext uri="{FF2B5EF4-FFF2-40B4-BE49-F238E27FC236}">
                    <a16:creationId xmlns:a16="http://schemas.microsoft.com/office/drawing/2014/main" id="{E1216035-16F5-6D4F-8A15-D9913A6198DB}"/>
                  </a:ext>
                </a:extLst>
              </p:cNvPr>
              <p:cNvSpPr txBox="1"/>
              <p:nvPr/>
            </p:nvSpPr>
            <p:spPr>
              <a:xfrm>
                <a:off x="4277116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山西</a:t>
                </a:r>
                <a:r>
                  <a:rPr lang="en-US" altLang="zh-CN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410</a:t>
                </a:r>
                <a:endPara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21" name="ïŝḻidê">
              <a:extLst>
                <a:ext uri="{FF2B5EF4-FFF2-40B4-BE49-F238E27FC236}">
                  <a16:creationId xmlns:a16="http://schemas.microsoft.com/office/drawing/2014/main" id="{B464F9E3-605D-3C43-B5E3-CCE708AA32B3}"/>
                </a:ext>
              </a:extLst>
            </p:cNvPr>
            <p:cNvGrpSpPr/>
            <p:nvPr/>
          </p:nvGrpSpPr>
          <p:grpSpPr>
            <a:xfrm>
              <a:off x="8769638" y="2006595"/>
              <a:ext cx="884357" cy="622767"/>
              <a:chOff x="5043748" y="4221088"/>
              <a:chExt cx="877163" cy="617701"/>
            </a:xfrm>
          </p:grpSpPr>
          <p:sp>
            <p:nvSpPr>
              <p:cNvPr id="25" name="íṩḷíḑè">
                <a:extLst>
                  <a:ext uri="{FF2B5EF4-FFF2-40B4-BE49-F238E27FC236}">
                    <a16:creationId xmlns:a16="http://schemas.microsoft.com/office/drawing/2014/main" id="{7A4D478A-8CA2-234B-953F-72AACF2E9ECF}"/>
                  </a:ext>
                </a:extLst>
              </p:cNvPr>
              <p:cNvSpPr/>
              <p:nvPr/>
            </p:nvSpPr>
            <p:spPr>
              <a:xfrm>
                <a:off x="5375736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6" name="iṡļîḋê">
                <a:extLst>
                  <a:ext uri="{FF2B5EF4-FFF2-40B4-BE49-F238E27FC236}">
                    <a16:creationId xmlns:a16="http://schemas.microsoft.com/office/drawing/2014/main" id="{218F3B43-A0D6-CD4B-8504-9CABA3F01FB5}"/>
                  </a:ext>
                </a:extLst>
              </p:cNvPr>
              <p:cNvSpPr txBox="1"/>
              <p:nvPr/>
            </p:nvSpPr>
            <p:spPr>
              <a:xfrm>
                <a:off x="504374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贵阳</a:t>
                </a:r>
                <a:r>
                  <a:rPr lang="en-US" altLang="zh-CN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3000</a:t>
                </a:r>
                <a:endPara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22" name="íŝ1ïdé">
              <a:extLst>
                <a:ext uri="{FF2B5EF4-FFF2-40B4-BE49-F238E27FC236}">
                  <a16:creationId xmlns:a16="http://schemas.microsoft.com/office/drawing/2014/main" id="{F45E8E4B-17C2-0147-A152-31EB9AC00DF1}"/>
                </a:ext>
              </a:extLst>
            </p:cNvPr>
            <p:cNvGrpSpPr/>
            <p:nvPr/>
          </p:nvGrpSpPr>
          <p:grpSpPr>
            <a:xfrm>
              <a:off x="9836430" y="2006595"/>
              <a:ext cx="884357" cy="622767"/>
              <a:chOff x="4994119" y="4221088"/>
              <a:chExt cx="877163" cy="617701"/>
            </a:xfrm>
          </p:grpSpPr>
          <p:sp>
            <p:nvSpPr>
              <p:cNvPr id="23" name="i$ḻîḋè">
                <a:extLst>
                  <a:ext uri="{FF2B5EF4-FFF2-40B4-BE49-F238E27FC236}">
                    <a16:creationId xmlns:a16="http://schemas.microsoft.com/office/drawing/2014/main" id="{8FDC5D25-AE28-8248-AC03-17B5369BD47A}"/>
                  </a:ext>
                </a:extLst>
              </p:cNvPr>
              <p:cNvSpPr/>
              <p:nvPr/>
            </p:nvSpPr>
            <p:spPr>
              <a:xfrm>
                <a:off x="5333982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4" name="îślïḑê">
                <a:extLst>
                  <a:ext uri="{FF2B5EF4-FFF2-40B4-BE49-F238E27FC236}">
                    <a16:creationId xmlns:a16="http://schemas.microsoft.com/office/drawing/2014/main" id="{58FD79E5-8D9A-9C4E-A748-4CFAF6159F2A}"/>
                  </a:ext>
                </a:extLst>
              </p:cNvPr>
              <p:cNvSpPr txBox="1"/>
              <p:nvPr/>
            </p:nvSpPr>
            <p:spPr>
              <a:xfrm>
                <a:off x="4994119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Roms300</a:t>
                </a:r>
                <a:endPara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33" name="îṡlîḓè">
            <a:extLst>
              <a:ext uri="{FF2B5EF4-FFF2-40B4-BE49-F238E27FC236}">
                <a16:creationId xmlns:a16="http://schemas.microsoft.com/office/drawing/2014/main" id="{27940389-7CB9-D345-A20E-EE1151744561}"/>
              </a:ext>
            </a:extLst>
          </p:cNvPr>
          <p:cNvGrpSpPr/>
          <p:nvPr/>
        </p:nvGrpSpPr>
        <p:grpSpPr>
          <a:xfrm>
            <a:off x="3635503" y="3484895"/>
            <a:ext cx="2568336" cy="2258957"/>
            <a:chOff x="1687706" y="1268760"/>
            <a:chExt cx="2904208" cy="2240581"/>
          </a:xfrm>
        </p:grpSpPr>
        <p:sp>
          <p:nvSpPr>
            <p:cNvPr id="34" name="í$ḷíďé">
              <a:extLst>
                <a:ext uri="{FF2B5EF4-FFF2-40B4-BE49-F238E27FC236}">
                  <a16:creationId xmlns:a16="http://schemas.microsoft.com/office/drawing/2014/main" id="{9526DAE2-50DA-5D4D-894B-E0FF3852B2AC}"/>
                </a:ext>
              </a:extLst>
            </p:cNvPr>
            <p:cNvSpPr/>
            <p:nvPr/>
          </p:nvSpPr>
          <p:spPr>
            <a:xfrm>
              <a:off x="1687706" y="1800988"/>
              <a:ext cx="2904208" cy="1708353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0000" tIns="46800" rIns="90000" bIns="46800" anchor="t">
              <a:normAutofit fontScale="92500"/>
            </a:bodyPr>
            <a:lstStyle/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引入新开源管理后台系统脚手架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提高项目打包速度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项目组件化，降低程序的耦合性，提高项目可拓展性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规划项目代码层级结构，使程序更易读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使用按需加载组件，提高项目访问速度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使用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token 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做前端登录验证，提高程序的安全性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5" name="iṡlïďè">
              <a:extLst>
                <a:ext uri="{FF2B5EF4-FFF2-40B4-BE49-F238E27FC236}">
                  <a16:creationId xmlns:a16="http://schemas.microsoft.com/office/drawing/2014/main" id="{2DBC8015-E03C-C144-B82A-95ECFCADB4F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87706" y="1268760"/>
              <a:ext cx="2904208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410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平台前端代码重构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6" name="iṣľíďè">
            <a:extLst>
              <a:ext uri="{FF2B5EF4-FFF2-40B4-BE49-F238E27FC236}">
                <a16:creationId xmlns:a16="http://schemas.microsoft.com/office/drawing/2014/main" id="{DAD63887-96E1-2E49-B622-69C56CD2CBD0}"/>
              </a:ext>
            </a:extLst>
          </p:cNvPr>
          <p:cNvGrpSpPr/>
          <p:nvPr/>
        </p:nvGrpSpPr>
        <p:grpSpPr>
          <a:xfrm>
            <a:off x="6314971" y="3484895"/>
            <a:ext cx="2568336" cy="2258957"/>
            <a:chOff x="1687706" y="1268760"/>
            <a:chExt cx="2904208" cy="2240581"/>
          </a:xfrm>
        </p:grpSpPr>
        <p:sp>
          <p:nvSpPr>
            <p:cNvPr id="37" name="ïṥľiḑè">
              <a:extLst>
                <a:ext uri="{FF2B5EF4-FFF2-40B4-BE49-F238E27FC236}">
                  <a16:creationId xmlns:a16="http://schemas.microsoft.com/office/drawing/2014/main" id="{ECF369B9-3E22-894A-B88C-655EB46CDEE1}"/>
                </a:ext>
              </a:extLst>
            </p:cNvPr>
            <p:cNvSpPr/>
            <p:nvPr/>
          </p:nvSpPr>
          <p:spPr>
            <a:xfrm>
              <a:off x="1687706" y="1800988"/>
              <a:ext cx="2904208" cy="1708353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0000" tIns="46800" rIns="90000" bIns="46800" anchor="t">
              <a:normAutofit fontScale="92500" lnSpcReduction="10000"/>
            </a:bodyPr>
            <a:lstStyle/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拆分原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410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项目后端代码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重写登录逻辑，解决刷新导致程序需重新登录的问题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引用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JWT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 技术，保护所有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WEB API 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接口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处理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 http 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向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https 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跳转问题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封装</a:t>
              </a:r>
              <a:r>
                <a:rPr lang="en-US" altLang="zh-CN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mysql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 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、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oracle 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数据库处理模块，优化异常处理逻辑。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 </a:t>
              </a: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使用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 </a:t>
              </a:r>
              <a:r>
                <a:rPr lang="en-US" altLang="zh-CN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apidoc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 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模块生成项目</a:t>
              </a:r>
              <a:r>
                <a:rPr lang="en-US" altLang="zh-CN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api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接口文档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8" name="îśḻîďé">
              <a:extLst>
                <a:ext uri="{FF2B5EF4-FFF2-40B4-BE49-F238E27FC236}">
                  <a16:creationId xmlns:a16="http://schemas.microsoft.com/office/drawing/2014/main" id="{FBDBE54A-F66F-EE4D-B244-35D2487B24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87706" y="1268760"/>
              <a:ext cx="2904208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后端代码优化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9" name="ïšļïďé">
            <a:extLst>
              <a:ext uri="{FF2B5EF4-FFF2-40B4-BE49-F238E27FC236}">
                <a16:creationId xmlns:a16="http://schemas.microsoft.com/office/drawing/2014/main" id="{1E04A67C-00D2-6545-B003-56E940B73E74}"/>
              </a:ext>
            </a:extLst>
          </p:cNvPr>
          <p:cNvGrpSpPr/>
          <p:nvPr/>
        </p:nvGrpSpPr>
        <p:grpSpPr>
          <a:xfrm>
            <a:off x="8994440" y="3484895"/>
            <a:ext cx="2568336" cy="2258955"/>
            <a:chOff x="1687706" y="1268760"/>
            <a:chExt cx="2904208" cy="2240579"/>
          </a:xfrm>
        </p:grpSpPr>
        <p:sp>
          <p:nvSpPr>
            <p:cNvPr id="40" name="išļiḍè">
              <a:extLst>
                <a:ext uri="{FF2B5EF4-FFF2-40B4-BE49-F238E27FC236}">
                  <a16:creationId xmlns:a16="http://schemas.microsoft.com/office/drawing/2014/main" id="{35DF2C7C-5F90-214F-87D7-23022F600631}"/>
                </a:ext>
              </a:extLst>
            </p:cNvPr>
            <p:cNvSpPr/>
            <p:nvPr/>
          </p:nvSpPr>
          <p:spPr>
            <a:xfrm>
              <a:off x="1687706" y="1800987"/>
              <a:ext cx="2904208" cy="170835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0000" tIns="46800" rIns="90000" bIns="46800" anchor="t">
              <a:normAutofit/>
            </a:bodyPr>
            <a:lstStyle/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修改原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pm2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模块配置，实现代码修改监测，自动重启。提高开发效率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相关项目的部署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1" name="íṣḻïdè">
              <a:extLst>
                <a:ext uri="{FF2B5EF4-FFF2-40B4-BE49-F238E27FC236}">
                  <a16:creationId xmlns:a16="http://schemas.microsoft.com/office/drawing/2014/main" id="{817D25CF-A7A6-6845-BFEF-8BF2A5D013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87706" y="1268760"/>
              <a:ext cx="2904208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服务搭建部署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</p:txBody>
        </p:sp>
      </p:grpSp>
      <p:cxnSp>
        <p:nvCxnSpPr>
          <p:cNvPr id="42" name="直接连接符 13">
            <a:extLst>
              <a:ext uri="{FF2B5EF4-FFF2-40B4-BE49-F238E27FC236}">
                <a16:creationId xmlns:a16="http://schemas.microsoft.com/office/drawing/2014/main" id="{4AE3915D-4C29-AA43-8343-CA1A093470CB}"/>
              </a:ext>
            </a:extLst>
          </p:cNvPr>
          <p:cNvCxnSpPr>
            <a:cxnSpLocks/>
          </p:cNvCxnSpPr>
          <p:nvPr/>
        </p:nvCxnSpPr>
        <p:spPr>
          <a:xfrm>
            <a:off x="6155823" y="3722967"/>
            <a:ext cx="0" cy="2020883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4">
            <a:extLst>
              <a:ext uri="{FF2B5EF4-FFF2-40B4-BE49-F238E27FC236}">
                <a16:creationId xmlns:a16="http://schemas.microsoft.com/office/drawing/2014/main" id="{A6A29786-46B6-E741-8590-67AB226CB100}"/>
              </a:ext>
            </a:extLst>
          </p:cNvPr>
          <p:cNvCxnSpPr>
            <a:cxnSpLocks/>
          </p:cNvCxnSpPr>
          <p:nvPr/>
        </p:nvCxnSpPr>
        <p:spPr>
          <a:xfrm>
            <a:off x="8854300" y="3722967"/>
            <a:ext cx="29007" cy="1896598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3F6B553-A4DC-AC40-8C77-AFF6FFF8C02F}"/>
              </a:ext>
            </a:extLst>
          </p:cNvPr>
          <p:cNvGrpSpPr/>
          <p:nvPr/>
        </p:nvGrpSpPr>
        <p:grpSpPr>
          <a:xfrm>
            <a:off x="1158873" y="474940"/>
            <a:ext cx="3888432" cy="648081"/>
            <a:chOff x="1057275" y="431398"/>
            <a:chExt cx="3888432" cy="648081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A214411-2A9E-9C4B-B88B-9B7A05DEA319}"/>
                </a:ext>
              </a:extLst>
            </p:cNvPr>
            <p:cNvSpPr txBox="1"/>
            <p:nvPr/>
          </p:nvSpPr>
          <p:spPr>
            <a:xfrm>
              <a:off x="1057275" y="43139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131313"/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年度工作概述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AFD5375-D5C0-264C-8D36-1B7CD95505EF}"/>
                </a:ext>
              </a:extLst>
            </p:cNvPr>
            <p:cNvSpPr/>
            <p:nvPr/>
          </p:nvSpPr>
          <p:spPr>
            <a:xfrm>
              <a:off x="1057275" y="802480"/>
              <a:ext cx="38884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Overview of annual work</a:t>
              </a:r>
            </a:p>
          </p:txBody>
        </p:sp>
      </p:grpSp>
      <p:sp>
        <p:nvSpPr>
          <p:cNvPr id="48" name="同心圆 47">
            <a:extLst>
              <a:ext uri="{FF2B5EF4-FFF2-40B4-BE49-F238E27FC236}">
                <a16:creationId xmlns:a16="http://schemas.microsoft.com/office/drawing/2014/main" id="{C2D5849D-D5FB-EC45-AA04-F37E5959BB83}"/>
              </a:ext>
            </a:extLst>
          </p:cNvPr>
          <p:cNvSpPr/>
          <p:nvPr/>
        </p:nvSpPr>
        <p:spPr>
          <a:xfrm>
            <a:off x="331801" y="423069"/>
            <a:ext cx="699952" cy="699952"/>
          </a:xfrm>
          <a:prstGeom prst="donu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8000">
                <a:schemeClr val="accent1"/>
              </a:gs>
              <a:gs pos="9400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5FA79D5D-8539-B743-8648-64AE496E4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905" y="474940"/>
            <a:ext cx="1510751" cy="284492"/>
          </a:xfrm>
          <a:prstGeom prst="rect">
            <a:avLst/>
          </a:prstGeom>
          <a:effectLst>
            <a:reflection blurRad="25400" stA="64000" endPos="86000" dir="5400000" sy="-100000" algn="bl" rotWithShape="0"/>
          </a:effectLst>
        </p:spPr>
      </p:pic>
      <p:sp>
        <p:nvSpPr>
          <p:cNvPr id="50" name="ïsļiḓê">
            <a:extLst>
              <a:ext uri="{FF2B5EF4-FFF2-40B4-BE49-F238E27FC236}">
                <a16:creationId xmlns:a16="http://schemas.microsoft.com/office/drawing/2014/main" id="{94961BAE-55AF-4F86-BB54-9DD26AFECDBE}"/>
              </a:ext>
            </a:extLst>
          </p:cNvPr>
          <p:cNvSpPr/>
          <p:nvPr/>
        </p:nvSpPr>
        <p:spPr>
          <a:xfrm>
            <a:off x="6187181" y="2020761"/>
            <a:ext cx="199055" cy="199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114300">
            <a:noFill/>
            <a:round/>
          </a:ln>
        </p:spPr>
        <p:txBody>
          <a:bodyPr lIns="0" tIns="0" rIns="0" bIns="0" anchor="ctr"/>
          <a:lstStyle/>
          <a:p>
            <a:pPr marL="40639" marR="40639" lvl="0" algn="l" defTabSz="914400"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sz="1200" b="1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1" name="ïSľîḑe">
            <a:extLst>
              <a:ext uri="{FF2B5EF4-FFF2-40B4-BE49-F238E27FC236}">
                <a16:creationId xmlns:a16="http://schemas.microsoft.com/office/drawing/2014/main" id="{6C597DE2-5924-4D04-A475-1F93715F19E5}"/>
              </a:ext>
            </a:extLst>
          </p:cNvPr>
          <p:cNvSpPr txBox="1"/>
          <p:nvPr/>
        </p:nvSpPr>
        <p:spPr>
          <a:xfrm>
            <a:off x="5788938" y="2257001"/>
            <a:ext cx="988932" cy="37236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贵州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410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3" name="ïsļiḓê">
            <a:extLst>
              <a:ext uri="{FF2B5EF4-FFF2-40B4-BE49-F238E27FC236}">
                <a16:creationId xmlns:a16="http://schemas.microsoft.com/office/drawing/2014/main" id="{2E52C3C5-0FB4-4735-A383-36D492DCE672}"/>
              </a:ext>
            </a:extLst>
          </p:cNvPr>
          <p:cNvSpPr/>
          <p:nvPr/>
        </p:nvSpPr>
        <p:spPr>
          <a:xfrm>
            <a:off x="7360513" y="2004485"/>
            <a:ext cx="199055" cy="199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114300">
            <a:noFill/>
            <a:round/>
          </a:ln>
        </p:spPr>
        <p:txBody>
          <a:bodyPr lIns="0" tIns="0" rIns="0" bIns="0" anchor="ctr"/>
          <a:lstStyle/>
          <a:p>
            <a:pPr marL="40639" marR="40639" lvl="0" algn="l" defTabSz="914400"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sz="1200" b="1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4" name="ïSľîḑe">
            <a:extLst>
              <a:ext uri="{FF2B5EF4-FFF2-40B4-BE49-F238E27FC236}">
                <a16:creationId xmlns:a16="http://schemas.microsoft.com/office/drawing/2014/main" id="{4C0301BC-A8C1-4C14-8E6C-B57F22237FCD}"/>
              </a:ext>
            </a:extLst>
          </p:cNvPr>
          <p:cNvSpPr txBox="1"/>
          <p:nvPr/>
        </p:nvSpPr>
        <p:spPr>
          <a:xfrm>
            <a:off x="6962270" y="2240725"/>
            <a:ext cx="988932" cy="37236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天津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rPr>
              <a:t>410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507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ŝľïḍê">
            <a:extLst>
              <a:ext uri="{FF2B5EF4-FFF2-40B4-BE49-F238E27FC236}">
                <a16:creationId xmlns:a16="http://schemas.microsoft.com/office/drawing/2014/main" id="{5713B869-A13D-1442-AC68-BDB040B87C46}"/>
              </a:ext>
            </a:extLst>
          </p:cNvPr>
          <p:cNvGrpSpPr/>
          <p:nvPr/>
        </p:nvGrpSpPr>
        <p:grpSpPr>
          <a:xfrm>
            <a:off x="629225" y="2251339"/>
            <a:ext cx="2715560" cy="2810764"/>
            <a:chOff x="4448815" y="2312243"/>
            <a:chExt cx="2693469" cy="2787899"/>
          </a:xfrm>
        </p:grpSpPr>
        <p:sp>
          <p:nvSpPr>
            <p:cNvPr id="3" name="ïş1iďé">
              <a:extLst>
                <a:ext uri="{FF2B5EF4-FFF2-40B4-BE49-F238E27FC236}">
                  <a16:creationId xmlns:a16="http://schemas.microsoft.com/office/drawing/2014/main" id="{37C2F3D9-7ADF-C847-B476-B813ABF5C363}"/>
                </a:ext>
              </a:extLst>
            </p:cNvPr>
            <p:cNvSpPr/>
            <p:nvPr/>
          </p:nvSpPr>
          <p:spPr>
            <a:xfrm>
              <a:off x="4448815" y="2552879"/>
              <a:ext cx="2547263" cy="2547263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" name="î$líḓê">
              <a:extLst>
                <a:ext uri="{FF2B5EF4-FFF2-40B4-BE49-F238E27FC236}">
                  <a16:creationId xmlns:a16="http://schemas.microsoft.com/office/drawing/2014/main" id="{AB3B54CA-A4CD-2B4F-97A2-7A71FDC24D90}"/>
                </a:ext>
              </a:extLst>
            </p:cNvPr>
            <p:cNvGrpSpPr/>
            <p:nvPr/>
          </p:nvGrpSpPr>
          <p:grpSpPr>
            <a:xfrm>
              <a:off x="5066162" y="2793828"/>
              <a:ext cx="1603470" cy="1850508"/>
              <a:chOff x="8301914" y="1749233"/>
              <a:chExt cx="2561609" cy="2956261"/>
            </a:xfrm>
          </p:grpSpPr>
          <p:sp>
            <p:nvSpPr>
              <p:cNvPr id="13" name="íšļiḍè">
                <a:extLst>
                  <a:ext uri="{FF2B5EF4-FFF2-40B4-BE49-F238E27FC236}">
                    <a16:creationId xmlns:a16="http://schemas.microsoft.com/office/drawing/2014/main" id="{C6AC1AC8-8FD7-3A45-AA9B-9571BB6124BF}"/>
                  </a:ext>
                </a:extLst>
              </p:cNvPr>
              <p:cNvSpPr/>
              <p:nvPr/>
            </p:nvSpPr>
            <p:spPr>
              <a:xfrm rot="14400000">
                <a:off x="8553658" y="2720980"/>
                <a:ext cx="2370547" cy="427053"/>
              </a:xfrm>
              <a:prstGeom prst="trapezoid">
                <a:avLst>
                  <a:gd name="adj" fmla="val 5836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íś1ïḍê">
                <a:extLst>
                  <a:ext uri="{FF2B5EF4-FFF2-40B4-BE49-F238E27FC236}">
                    <a16:creationId xmlns:a16="http://schemas.microsoft.com/office/drawing/2014/main" id="{CBA5728B-885F-6F40-98CC-6DD463F200D5}"/>
                  </a:ext>
                </a:extLst>
              </p:cNvPr>
              <p:cNvSpPr/>
              <p:nvPr/>
            </p:nvSpPr>
            <p:spPr>
              <a:xfrm>
                <a:off x="8492975" y="4010011"/>
                <a:ext cx="2370548" cy="427051"/>
              </a:xfrm>
              <a:prstGeom prst="trapezoid">
                <a:avLst>
                  <a:gd name="adj" fmla="val 5836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5" name="ïslïdè">
                <a:extLst>
                  <a:ext uri="{FF2B5EF4-FFF2-40B4-BE49-F238E27FC236}">
                    <a16:creationId xmlns:a16="http://schemas.microsoft.com/office/drawing/2014/main" id="{1A52BBEA-0BB9-BD4F-97E9-B910507895C0}"/>
                  </a:ext>
                </a:extLst>
              </p:cNvPr>
              <p:cNvSpPr/>
              <p:nvPr/>
            </p:nvSpPr>
            <p:spPr>
              <a:xfrm rot="7200000">
                <a:off x="7330167" y="3306694"/>
                <a:ext cx="2370547" cy="427053"/>
              </a:xfrm>
              <a:prstGeom prst="trapezoid">
                <a:avLst>
                  <a:gd name="adj" fmla="val 5836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5" name="ïṣḷiḋe">
              <a:extLst>
                <a:ext uri="{FF2B5EF4-FFF2-40B4-BE49-F238E27FC236}">
                  <a16:creationId xmlns:a16="http://schemas.microsoft.com/office/drawing/2014/main" id="{E8C0DB9B-3F60-3A44-96B6-9FE3136DFE09}"/>
                </a:ext>
              </a:extLst>
            </p:cNvPr>
            <p:cNvGrpSpPr/>
            <p:nvPr/>
          </p:nvGrpSpPr>
          <p:grpSpPr>
            <a:xfrm>
              <a:off x="5371847" y="2312243"/>
              <a:ext cx="656438" cy="656442"/>
              <a:chOff x="5371847" y="2312243"/>
              <a:chExt cx="656438" cy="656442"/>
            </a:xfrm>
          </p:grpSpPr>
          <p:sp>
            <p:nvSpPr>
              <p:cNvPr id="11" name="îśḻîḑè">
                <a:extLst>
                  <a:ext uri="{FF2B5EF4-FFF2-40B4-BE49-F238E27FC236}">
                    <a16:creationId xmlns:a16="http://schemas.microsoft.com/office/drawing/2014/main" id="{276680B8-9B1B-D14C-8D9A-931DE7C7095A}"/>
                  </a:ext>
                </a:extLst>
              </p:cNvPr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2" name="ïṡlíḋê">
                <a:extLst>
                  <a:ext uri="{FF2B5EF4-FFF2-40B4-BE49-F238E27FC236}">
                    <a16:creationId xmlns:a16="http://schemas.microsoft.com/office/drawing/2014/main" id="{6CEF5E1C-2249-5248-BAB4-0ED345F33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706" y="2519691"/>
                <a:ext cx="334720" cy="241545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6" name="îṡḷíḓê">
              <a:extLst>
                <a:ext uri="{FF2B5EF4-FFF2-40B4-BE49-F238E27FC236}">
                  <a16:creationId xmlns:a16="http://schemas.microsoft.com/office/drawing/2014/main" id="{CF71FD28-9552-614C-A2B4-6D54AA3743E5}"/>
                </a:ext>
              </a:extLst>
            </p:cNvPr>
            <p:cNvSpPr/>
            <p:nvPr/>
          </p:nvSpPr>
          <p:spPr>
            <a:xfrm>
              <a:off x="4488645" y="4248265"/>
              <a:ext cx="656438" cy="65644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7" name="iṣ1îḓè">
              <a:extLst>
                <a:ext uri="{FF2B5EF4-FFF2-40B4-BE49-F238E27FC236}">
                  <a16:creationId xmlns:a16="http://schemas.microsoft.com/office/drawing/2014/main" id="{598BF6F0-E8C7-594B-BD58-86322E2BA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04" y="4462282"/>
              <a:ext cx="334722" cy="228408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82270 w 607639"/>
                <a:gd name="connsiteY14" fmla="*/ 262926 h 414642"/>
                <a:gd name="connsiteX15" fmla="*/ 192432 w 607639"/>
                <a:gd name="connsiteY15" fmla="*/ 262926 h 414642"/>
                <a:gd name="connsiteX16" fmla="*/ 202593 w 607639"/>
                <a:gd name="connsiteY16" fmla="*/ 273052 h 414642"/>
                <a:gd name="connsiteX17" fmla="*/ 192432 w 607639"/>
                <a:gd name="connsiteY17" fmla="*/ 283178 h 414642"/>
                <a:gd name="connsiteX18" fmla="*/ 182270 w 607639"/>
                <a:gd name="connsiteY18" fmla="*/ 283178 h 414642"/>
                <a:gd name="connsiteX19" fmla="*/ 172109 w 607639"/>
                <a:gd name="connsiteY19" fmla="*/ 273052 h 414642"/>
                <a:gd name="connsiteX20" fmla="*/ 182270 w 607639"/>
                <a:gd name="connsiteY20" fmla="*/ 262926 h 414642"/>
                <a:gd name="connsiteX21" fmla="*/ 91153 w 607639"/>
                <a:gd name="connsiteY21" fmla="*/ 262926 h 414642"/>
                <a:gd name="connsiteX22" fmla="*/ 141783 w 607639"/>
                <a:gd name="connsiteY22" fmla="*/ 262926 h 414642"/>
                <a:gd name="connsiteX23" fmla="*/ 151927 w 607639"/>
                <a:gd name="connsiteY23" fmla="*/ 273052 h 414642"/>
                <a:gd name="connsiteX24" fmla="*/ 141783 w 607639"/>
                <a:gd name="connsiteY24" fmla="*/ 283178 h 414642"/>
                <a:gd name="connsiteX25" fmla="*/ 91153 w 607639"/>
                <a:gd name="connsiteY25" fmla="*/ 283178 h 414642"/>
                <a:gd name="connsiteX26" fmla="*/ 81009 w 607639"/>
                <a:gd name="connsiteY26" fmla="*/ 273052 h 414642"/>
                <a:gd name="connsiteX27" fmla="*/ 91153 w 607639"/>
                <a:gd name="connsiteY27" fmla="*/ 262926 h 414642"/>
                <a:gd name="connsiteX28" fmla="*/ 161988 w 607639"/>
                <a:gd name="connsiteY28" fmla="*/ 222493 h 414642"/>
                <a:gd name="connsiteX29" fmla="*/ 232948 w 607639"/>
                <a:gd name="connsiteY29" fmla="*/ 222493 h 414642"/>
                <a:gd name="connsiteX30" fmla="*/ 243098 w 607639"/>
                <a:gd name="connsiteY30" fmla="*/ 232619 h 414642"/>
                <a:gd name="connsiteX31" fmla="*/ 232948 w 607639"/>
                <a:gd name="connsiteY31" fmla="*/ 242745 h 414642"/>
                <a:gd name="connsiteX32" fmla="*/ 161988 w 607639"/>
                <a:gd name="connsiteY32" fmla="*/ 242745 h 414642"/>
                <a:gd name="connsiteX33" fmla="*/ 151927 w 607639"/>
                <a:gd name="connsiteY33" fmla="*/ 232619 h 414642"/>
                <a:gd name="connsiteX34" fmla="*/ 161988 w 607639"/>
                <a:gd name="connsiteY34" fmla="*/ 222493 h 414642"/>
                <a:gd name="connsiteX35" fmla="*/ 91146 w 607639"/>
                <a:gd name="connsiteY35" fmla="*/ 222493 h 414642"/>
                <a:gd name="connsiteX36" fmla="*/ 121467 w 607639"/>
                <a:gd name="connsiteY36" fmla="*/ 222493 h 414642"/>
                <a:gd name="connsiteX37" fmla="*/ 131604 w 607639"/>
                <a:gd name="connsiteY37" fmla="*/ 232619 h 414642"/>
                <a:gd name="connsiteX38" fmla="*/ 121467 w 607639"/>
                <a:gd name="connsiteY38" fmla="*/ 242745 h 414642"/>
                <a:gd name="connsiteX39" fmla="*/ 91146 w 607639"/>
                <a:gd name="connsiteY39" fmla="*/ 242745 h 414642"/>
                <a:gd name="connsiteX40" fmla="*/ 81009 w 607639"/>
                <a:gd name="connsiteY40" fmla="*/ 232619 h 414642"/>
                <a:gd name="connsiteX41" fmla="*/ 91146 w 607639"/>
                <a:gd name="connsiteY41" fmla="*/ 222493 h 414642"/>
                <a:gd name="connsiteX42" fmla="*/ 182270 w 607639"/>
                <a:gd name="connsiteY42" fmla="*/ 182059 h 414642"/>
                <a:gd name="connsiteX43" fmla="*/ 192432 w 607639"/>
                <a:gd name="connsiteY43" fmla="*/ 182059 h 414642"/>
                <a:gd name="connsiteX44" fmla="*/ 202593 w 607639"/>
                <a:gd name="connsiteY44" fmla="*/ 192195 h 414642"/>
                <a:gd name="connsiteX45" fmla="*/ 192432 w 607639"/>
                <a:gd name="connsiteY45" fmla="*/ 202241 h 414642"/>
                <a:gd name="connsiteX46" fmla="*/ 182270 w 607639"/>
                <a:gd name="connsiteY46" fmla="*/ 202241 h 414642"/>
                <a:gd name="connsiteX47" fmla="*/ 172109 w 607639"/>
                <a:gd name="connsiteY47" fmla="*/ 192195 h 414642"/>
                <a:gd name="connsiteX48" fmla="*/ 182270 w 607639"/>
                <a:gd name="connsiteY48" fmla="*/ 182059 h 414642"/>
                <a:gd name="connsiteX49" fmla="*/ 91153 w 607639"/>
                <a:gd name="connsiteY49" fmla="*/ 182059 h 414642"/>
                <a:gd name="connsiteX50" fmla="*/ 141783 w 607639"/>
                <a:gd name="connsiteY50" fmla="*/ 182059 h 414642"/>
                <a:gd name="connsiteX51" fmla="*/ 151927 w 607639"/>
                <a:gd name="connsiteY51" fmla="*/ 192195 h 414642"/>
                <a:gd name="connsiteX52" fmla="*/ 141783 w 607639"/>
                <a:gd name="connsiteY52" fmla="*/ 202241 h 414642"/>
                <a:gd name="connsiteX53" fmla="*/ 91153 w 607639"/>
                <a:gd name="connsiteY53" fmla="*/ 202241 h 414642"/>
                <a:gd name="connsiteX54" fmla="*/ 81009 w 607639"/>
                <a:gd name="connsiteY54" fmla="*/ 192195 h 414642"/>
                <a:gd name="connsiteX55" fmla="*/ 91153 w 607639"/>
                <a:gd name="connsiteY55" fmla="*/ 182059 h 414642"/>
                <a:gd name="connsiteX56" fmla="*/ 161988 w 607639"/>
                <a:gd name="connsiteY56" fmla="*/ 141625 h 414642"/>
                <a:gd name="connsiteX57" fmla="*/ 232948 w 607639"/>
                <a:gd name="connsiteY57" fmla="*/ 141625 h 414642"/>
                <a:gd name="connsiteX58" fmla="*/ 243098 w 607639"/>
                <a:gd name="connsiteY58" fmla="*/ 151761 h 414642"/>
                <a:gd name="connsiteX59" fmla="*/ 232948 w 607639"/>
                <a:gd name="connsiteY59" fmla="*/ 161807 h 414642"/>
                <a:gd name="connsiteX60" fmla="*/ 161988 w 607639"/>
                <a:gd name="connsiteY60" fmla="*/ 161807 h 414642"/>
                <a:gd name="connsiteX61" fmla="*/ 151927 w 607639"/>
                <a:gd name="connsiteY61" fmla="*/ 151761 h 414642"/>
                <a:gd name="connsiteX62" fmla="*/ 161988 w 607639"/>
                <a:gd name="connsiteY62" fmla="*/ 141625 h 414642"/>
                <a:gd name="connsiteX63" fmla="*/ 91146 w 607639"/>
                <a:gd name="connsiteY63" fmla="*/ 141625 h 414642"/>
                <a:gd name="connsiteX64" fmla="*/ 121467 w 607639"/>
                <a:gd name="connsiteY64" fmla="*/ 141625 h 414642"/>
                <a:gd name="connsiteX65" fmla="*/ 131604 w 607639"/>
                <a:gd name="connsiteY65" fmla="*/ 151761 h 414642"/>
                <a:gd name="connsiteX66" fmla="*/ 121467 w 607639"/>
                <a:gd name="connsiteY66" fmla="*/ 161807 h 414642"/>
                <a:gd name="connsiteX67" fmla="*/ 91146 w 607639"/>
                <a:gd name="connsiteY67" fmla="*/ 161807 h 414642"/>
                <a:gd name="connsiteX68" fmla="*/ 81009 w 607639"/>
                <a:gd name="connsiteY68" fmla="*/ 151761 h 414642"/>
                <a:gd name="connsiteX69" fmla="*/ 91146 w 607639"/>
                <a:gd name="connsiteY69" fmla="*/ 141625 h 414642"/>
                <a:gd name="connsiteX70" fmla="*/ 364566 w 607639"/>
                <a:gd name="connsiteY70" fmla="*/ 102176 h 414642"/>
                <a:gd name="connsiteX71" fmla="*/ 283573 w 607639"/>
                <a:gd name="connsiteY71" fmla="*/ 192194 h 414642"/>
                <a:gd name="connsiteX72" fmla="*/ 374712 w 607639"/>
                <a:gd name="connsiteY72" fmla="*/ 283188 h 414642"/>
                <a:gd name="connsiteX73" fmla="*/ 464783 w 607639"/>
                <a:gd name="connsiteY73" fmla="*/ 202235 h 414642"/>
                <a:gd name="connsiteX74" fmla="*/ 374712 w 607639"/>
                <a:gd name="connsiteY74" fmla="*/ 202235 h 414642"/>
                <a:gd name="connsiteX75" fmla="*/ 364566 w 607639"/>
                <a:gd name="connsiteY75" fmla="*/ 192194 h 414642"/>
                <a:gd name="connsiteX76" fmla="*/ 182270 w 607639"/>
                <a:gd name="connsiteY76" fmla="*/ 101191 h 414642"/>
                <a:gd name="connsiteX77" fmla="*/ 192432 w 607639"/>
                <a:gd name="connsiteY77" fmla="*/ 101191 h 414642"/>
                <a:gd name="connsiteX78" fmla="*/ 202593 w 607639"/>
                <a:gd name="connsiteY78" fmla="*/ 111238 h 414642"/>
                <a:gd name="connsiteX79" fmla="*/ 192432 w 607639"/>
                <a:gd name="connsiteY79" fmla="*/ 121373 h 414642"/>
                <a:gd name="connsiteX80" fmla="*/ 182270 w 607639"/>
                <a:gd name="connsiteY80" fmla="*/ 121373 h 414642"/>
                <a:gd name="connsiteX81" fmla="*/ 172109 w 607639"/>
                <a:gd name="connsiteY81" fmla="*/ 111238 h 414642"/>
                <a:gd name="connsiteX82" fmla="*/ 182270 w 607639"/>
                <a:gd name="connsiteY82" fmla="*/ 101191 h 414642"/>
                <a:gd name="connsiteX83" fmla="*/ 91153 w 607639"/>
                <a:gd name="connsiteY83" fmla="*/ 101191 h 414642"/>
                <a:gd name="connsiteX84" fmla="*/ 141783 w 607639"/>
                <a:gd name="connsiteY84" fmla="*/ 101191 h 414642"/>
                <a:gd name="connsiteX85" fmla="*/ 151927 w 607639"/>
                <a:gd name="connsiteY85" fmla="*/ 111238 h 414642"/>
                <a:gd name="connsiteX86" fmla="*/ 141783 w 607639"/>
                <a:gd name="connsiteY86" fmla="*/ 121373 h 414642"/>
                <a:gd name="connsiteX87" fmla="*/ 91153 w 607639"/>
                <a:gd name="connsiteY87" fmla="*/ 121373 h 414642"/>
                <a:gd name="connsiteX88" fmla="*/ 81009 w 607639"/>
                <a:gd name="connsiteY88" fmla="*/ 111238 h 414642"/>
                <a:gd name="connsiteX89" fmla="*/ 91153 w 607639"/>
                <a:gd name="connsiteY89" fmla="*/ 101191 h 414642"/>
                <a:gd name="connsiteX90" fmla="*/ 374712 w 607639"/>
                <a:gd name="connsiteY90" fmla="*/ 80938 h 414642"/>
                <a:gd name="connsiteX91" fmla="*/ 384858 w 607639"/>
                <a:gd name="connsiteY91" fmla="*/ 91068 h 414642"/>
                <a:gd name="connsiteX92" fmla="*/ 384858 w 607639"/>
                <a:gd name="connsiteY92" fmla="*/ 182063 h 414642"/>
                <a:gd name="connsiteX93" fmla="*/ 475998 w 607639"/>
                <a:gd name="connsiteY93" fmla="*/ 182063 h 414642"/>
                <a:gd name="connsiteX94" fmla="*/ 486055 w 607639"/>
                <a:gd name="connsiteY94" fmla="*/ 192194 h 414642"/>
                <a:gd name="connsiteX95" fmla="*/ 374712 w 607639"/>
                <a:gd name="connsiteY95" fmla="*/ 303360 h 414642"/>
                <a:gd name="connsiteX96" fmla="*/ 263280 w 607639"/>
                <a:gd name="connsiteY96" fmla="*/ 192194 h 414642"/>
                <a:gd name="connsiteX97" fmla="*/ 374712 w 607639"/>
                <a:gd name="connsiteY97" fmla="*/ 80938 h 414642"/>
                <a:gd name="connsiteX98" fmla="*/ 425343 w 607639"/>
                <a:gd name="connsiteY98" fmla="*/ 61744 h 414642"/>
                <a:gd name="connsiteX99" fmla="*/ 425343 w 607639"/>
                <a:gd name="connsiteY99" fmla="*/ 141635 h 414642"/>
                <a:gd name="connsiteX100" fmla="*/ 505373 w 607639"/>
                <a:gd name="connsiteY100" fmla="*/ 141635 h 414642"/>
                <a:gd name="connsiteX101" fmla="*/ 425343 w 607639"/>
                <a:gd name="connsiteY101" fmla="*/ 61744 h 414642"/>
                <a:gd name="connsiteX102" fmla="*/ 161988 w 607639"/>
                <a:gd name="connsiteY102" fmla="*/ 60757 h 414642"/>
                <a:gd name="connsiteX103" fmla="*/ 232948 w 607639"/>
                <a:gd name="connsiteY103" fmla="*/ 60757 h 414642"/>
                <a:gd name="connsiteX104" fmla="*/ 243098 w 607639"/>
                <a:gd name="connsiteY104" fmla="*/ 70804 h 414642"/>
                <a:gd name="connsiteX105" fmla="*/ 232948 w 607639"/>
                <a:gd name="connsiteY105" fmla="*/ 80939 h 414642"/>
                <a:gd name="connsiteX106" fmla="*/ 161988 w 607639"/>
                <a:gd name="connsiteY106" fmla="*/ 80939 h 414642"/>
                <a:gd name="connsiteX107" fmla="*/ 151927 w 607639"/>
                <a:gd name="connsiteY107" fmla="*/ 70804 h 414642"/>
                <a:gd name="connsiteX108" fmla="*/ 161988 w 607639"/>
                <a:gd name="connsiteY108" fmla="*/ 60757 h 414642"/>
                <a:gd name="connsiteX109" fmla="*/ 91146 w 607639"/>
                <a:gd name="connsiteY109" fmla="*/ 60757 h 414642"/>
                <a:gd name="connsiteX110" fmla="*/ 121467 w 607639"/>
                <a:gd name="connsiteY110" fmla="*/ 60757 h 414642"/>
                <a:gd name="connsiteX111" fmla="*/ 131604 w 607639"/>
                <a:gd name="connsiteY111" fmla="*/ 70804 h 414642"/>
                <a:gd name="connsiteX112" fmla="*/ 121467 w 607639"/>
                <a:gd name="connsiteY112" fmla="*/ 80939 h 414642"/>
                <a:gd name="connsiteX113" fmla="*/ 91146 w 607639"/>
                <a:gd name="connsiteY113" fmla="*/ 80939 h 414642"/>
                <a:gd name="connsiteX114" fmla="*/ 81009 w 607639"/>
                <a:gd name="connsiteY114" fmla="*/ 70804 h 414642"/>
                <a:gd name="connsiteX115" fmla="*/ 91146 w 607639"/>
                <a:gd name="connsiteY115" fmla="*/ 60757 h 414642"/>
                <a:gd name="connsiteX116" fmla="*/ 415194 w 607639"/>
                <a:gd name="connsiteY116" fmla="*/ 40505 h 414642"/>
                <a:gd name="connsiteX117" fmla="*/ 526560 w 607639"/>
                <a:gd name="connsiteY117" fmla="*/ 151765 h 414642"/>
                <a:gd name="connsiteX118" fmla="*/ 516501 w 607639"/>
                <a:gd name="connsiteY118" fmla="*/ 161807 h 414642"/>
                <a:gd name="connsiteX119" fmla="*/ 415194 w 607639"/>
                <a:gd name="connsiteY119" fmla="*/ 161807 h 414642"/>
                <a:gd name="connsiteX120" fmla="*/ 405046 w 607639"/>
                <a:gd name="connsiteY120" fmla="*/ 151765 h 414642"/>
                <a:gd name="connsiteX121" fmla="*/ 405046 w 607639"/>
                <a:gd name="connsiteY121" fmla="*/ 50636 h 414642"/>
                <a:gd name="connsiteX122" fmla="*/ 415194 w 607639"/>
                <a:gd name="connsiteY122" fmla="*/ 40505 h 414642"/>
                <a:gd name="connsiteX123" fmla="*/ 70848 w 607639"/>
                <a:gd name="connsiteY123" fmla="*/ 20177 h 414642"/>
                <a:gd name="connsiteX124" fmla="*/ 60791 w 607639"/>
                <a:gd name="connsiteY124" fmla="*/ 30309 h 414642"/>
                <a:gd name="connsiteX125" fmla="*/ 60791 w 607639"/>
                <a:gd name="connsiteY125" fmla="*/ 343802 h 414642"/>
                <a:gd name="connsiteX126" fmla="*/ 222780 w 607639"/>
                <a:gd name="connsiteY126" fmla="*/ 343802 h 414642"/>
                <a:gd name="connsiteX127" fmla="*/ 232927 w 607639"/>
                <a:gd name="connsiteY127" fmla="*/ 353935 h 414642"/>
                <a:gd name="connsiteX128" fmla="*/ 232927 w 607639"/>
                <a:gd name="connsiteY128" fmla="*/ 364067 h 414642"/>
                <a:gd name="connsiteX129" fmla="*/ 374712 w 607639"/>
                <a:gd name="connsiteY129" fmla="*/ 364067 h 414642"/>
                <a:gd name="connsiteX130" fmla="*/ 374712 w 607639"/>
                <a:gd name="connsiteY130" fmla="*/ 353935 h 414642"/>
                <a:gd name="connsiteX131" fmla="*/ 384859 w 607639"/>
                <a:gd name="connsiteY131" fmla="*/ 343802 h 414642"/>
                <a:gd name="connsiteX132" fmla="*/ 546848 w 607639"/>
                <a:gd name="connsiteY132" fmla="*/ 343802 h 414642"/>
                <a:gd name="connsiteX133" fmla="*/ 546848 w 607639"/>
                <a:gd name="connsiteY133" fmla="*/ 30309 h 414642"/>
                <a:gd name="connsiteX134" fmla="*/ 536702 w 607639"/>
                <a:gd name="connsiteY134" fmla="*/ 20177 h 414642"/>
                <a:gd name="connsiteX135" fmla="*/ 70848 w 607639"/>
                <a:gd name="connsiteY135" fmla="*/ 0 h 414642"/>
                <a:gd name="connsiteX136" fmla="*/ 536702 w 607639"/>
                <a:gd name="connsiteY136" fmla="*/ 0 h 414642"/>
                <a:gd name="connsiteX137" fmla="*/ 567142 w 607639"/>
                <a:gd name="connsiteY137" fmla="*/ 30309 h 414642"/>
                <a:gd name="connsiteX138" fmla="*/ 567142 w 607639"/>
                <a:gd name="connsiteY138" fmla="*/ 343802 h 414642"/>
                <a:gd name="connsiteX139" fmla="*/ 597492 w 607639"/>
                <a:gd name="connsiteY139" fmla="*/ 343802 h 414642"/>
                <a:gd name="connsiteX140" fmla="*/ 607639 w 607639"/>
                <a:gd name="connsiteY140" fmla="*/ 353935 h 414642"/>
                <a:gd name="connsiteX141" fmla="*/ 607639 w 607639"/>
                <a:gd name="connsiteY141" fmla="*/ 384244 h 414642"/>
                <a:gd name="connsiteX142" fmla="*/ 577199 w 607639"/>
                <a:gd name="connsiteY142" fmla="*/ 414642 h 414642"/>
                <a:gd name="connsiteX143" fmla="*/ 30351 w 607639"/>
                <a:gd name="connsiteY143" fmla="*/ 414642 h 414642"/>
                <a:gd name="connsiteX144" fmla="*/ 0 w 607639"/>
                <a:gd name="connsiteY144" fmla="*/ 384244 h 414642"/>
                <a:gd name="connsiteX145" fmla="*/ 0 w 607639"/>
                <a:gd name="connsiteY145" fmla="*/ 353935 h 414642"/>
                <a:gd name="connsiteX146" fmla="*/ 10147 w 607639"/>
                <a:gd name="connsiteY146" fmla="*/ 343802 h 414642"/>
                <a:gd name="connsiteX147" fmla="*/ 40497 w 607639"/>
                <a:gd name="connsiteY147" fmla="*/ 343802 h 414642"/>
                <a:gd name="connsiteX148" fmla="*/ 40497 w 607639"/>
                <a:gd name="connsiteY148" fmla="*/ 30309 h 414642"/>
                <a:gd name="connsiteX149" fmla="*/ 70848 w 607639"/>
                <a:gd name="connsiteY149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9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82270" y="262926"/>
                  </a:moveTo>
                  <a:lnTo>
                    <a:pt x="192432" y="262926"/>
                  </a:lnTo>
                  <a:cubicBezTo>
                    <a:pt x="198493" y="262926"/>
                    <a:pt x="202593" y="267012"/>
                    <a:pt x="202593" y="273052"/>
                  </a:cubicBezTo>
                  <a:cubicBezTo>
                    <a:pt x="202593" y="279092"/>
                    <a:pt x="198493" y="283178"/>
                    <a:pt x="192432" y="283178"/>
                  </a:cubicBezTo>
                  <a:lnTo>
                    <a:pt x="182270" y="283178"/>
                  </a:lnTo>
                  <a:cubicBezTo>
                    <a:pt x="176209" y="283178"/>
                    <a:pt x="172109" y="279092"/>
                    <a:pt x="172109" y="273052"/>
                  </a:cubicBezTo>
                  <a:cubicBezTo>
                    <a:pt x="172109" y="267012"/>
                    <a:pt x="176209" y="262926"/>
                    <a:pt x="182270" y="262926"/>
                  </a:cubicBezTo>
                  <a:close/>
                  <a:moveTo>
                    <a:pt x="91153" y="262926"/>
                  </a:moveTo>
                  <a:lnTo>
                    <a:pt x="141783" y="262926"/>
                  </a:lnTo>
                  <a:cubicBezTo>
                    <a:pt x="147834" y="262926"/>
                    <a:pt x="151927" y="267012"/>
                    <a:pt x="151927" y="273052"/>
                  </a:cubicBezTo>
                  <a:cubicBezTo>
                    <a:pt x="151927" y="279092"/>
                    <a:pt x="147834" y="283178"/>
                    <a:pt x="141783" y="283178"/>
                  </a:cubicBezTo>
                  <a:lnTo>
                    <a:pt x="91153" y="283178"/>
                  </a:lnTo>
                  <a:cubicBezTo>
                    <a:pt x="85102" y="283178"/>
                    <a:pt x="81009" y="279092"/>
                    <a:pt x="81009" y="273052"/>
                  </a:cubicBezTo>
                  <a:cubicBezTo>
                    <a:pt x="81009" y="267012"/>
                    <a:pt x="85102" y="262926"/>
                    <a:pt x="91153" y="262926"/>
                  </a:cubicBezTo>
                  <a:close/>
                  <a:moveTo>
                    <a:pt x="161988" y="222493"/>
                  </a:moveTo>
                  <a:lnTo>
                    <a:pt x="232948" y="222493"/>
                  </a:lnTo>
                  <a:cubicBezTo>
                    <a:pt x="239002" y="222493"/>
                    <a:pt x="243098" y="226579"/>
                    <a:pt x="243098" y="232619"/>
                  </a:cubicBezTo>
                  <a:cubicBezTo>
                    <a:pt x="243098" y="238659"/>
                    <a:pt x="239002" y="242745"/>
                    <a:pt x="232948" y="242745"/>
                  </a:cubicBezTo>
                  <a:lnTo>
                    <a:pt x="161988" y="242745"/>
                  </a:lnTo>
                  <a:cubicBezTo>
                    <a:pt x="155934" y="242745"/>
                    <a:pt x="151927" y="238659"/>
                    <a:pt x="151927" y="232619"/>
                  </a:cubicBezTo>
                  <a:cubicBezTo>
                    <a:pt x="151927" y="226579"/>
                    <a:pt x="155934" y="222493"/>
                    <a:pt x="161988" y="222493"/>
                  </a:cubicBezTo>
                  <a:close/>
                  <a:moveTo>
                    <a:pt x="91146" y="222493"/>
                  </a:moveTo>
                  <a:lnTo>
                    <a:pt x="121467" y="222493"/>
                  </a:lnTo>
                  <a:cubicBezTo>
                    <a:pt x="127603" y="222493"/>
                    <a:pt x="131604" y="226579"/>
                    <a:pt x="131604" y="232619"/>
                  </a:cubicBezTo>
                  <a:cubicBezTo>
                    <a:pt x="131604" y="238659"/>
                    <a:pt x="127603" y="242745"/>
                    <a:pt x="121467" y="242745"/>
                  </a:cubicBezTo>
                  <a:lnTo>
                    <a:pt x="91146" y="242745"/>
                  </a:lnTo>
                  <a:cubicBezTo>
                    <a:pt x="85099" y="242745"/>
                    <a:pt x="81009" y="238659"/>
                    <a:pt x="81009" y="232619"/>
                  </a:cubicBezTo>
                  <a:cubicBezTo>
                    <a:pt x="81009" y="226579"/>
                    <a:pt x="85099" y="222493"/>
                    <a:pt x="91146" y="222493"/>
                  </a:cubicBezTo>
                  <a:close/>
                  <a:moveTo>
                    <a:pt x="182270" y="182059"/>
                  </a:moveTo>
                  <a:lnTo>
                    <a:pt x="192432" y="182059"/>
                  </a:lnTo>
                  <a:cubicBezTo>
                    <a:pt x="198493" y="182059"/>
                    <a:pt x="202593" y="186060"/>
                    <a:pt x="202593" y="192195"/>
                  </a:cubicBezTo>
                  <a:cubicBezTo>
                    <a:pt x="202593" y="198240"/>
                    <a:pt x="198493" y="202241"/>
                    <a:pt x="192432" y="202241"/>
                  </a:cubicBezTo>
                  <a:lnTo>
                    <a:pt x="182270" y="202241"/>
                  </a:lnTo>
                  <a:cubicBezTo>
                    <a:pt x="176209" y="202241"/>
                    <a:pt x="172109" y="198240"/>
                    <a:pt x="172109" y="192195"/>
                  </a:cubicBezTo>
                  <a:cubicBezTo>
                    <a:pt x="172109" y="186060"/>
                    <a:pt x="176209" y="182059"/>
                    <a:pt x="182270" y="182059"/>
                  </a:cubicBezTo>
                  <a:close/>
                  <a:moveTo>
                    <a:pt x="91153" y="182059"/>
                  </a:moveTo>
                  <a:lnTo>
                    <a:pt x="141783" y="182059"/>
                  </a:lnTo>
                  <a:cubicBezTo>
                    <a:pt x="147834" y="182059"/>
                    <a:pt x="151927" y="186060"/>
                    <a:pt x="151927" y="192195"/>
                  </a:cubicBezTo>
                  <a:cubicBezTo>
                    <a:pt x="151927" y="198240"/>
                    <a:pt x="147834" y="202241"/>
                    <a:pt x="141783" y="202241"/>
                  </a:cubicBezTo>
                  <a:lnTo>
                    <a:pt x="91153" y="202241"/>
                  </a:lnTo>
                  <a:cubicBezTo>
                    <a:pt x="85102" y="202241"/>
                    <a:pt x="81009" y="198240"/>
                    <a:pt x="81009" y="192195"/>
                  </a:cubicBezTo>
                  <a:cubicBezTo>
                    <a:pt x="81009" y="186060"/>
                    <a:pt x="85102" y="182059"/>
                    <a:pt x="91153" y="182059"/>
                  </a:cubicBezTo>
                  <a:close/>
                  <a:moveTo>
                    <a:pt x="161988" y="141625"/>
                  </a:moveTo>
                  <a:lnTo>
                    <a:pt x="232948" y="141625"/>
                  </a:lnTo>
                  <a:cubicBezTo>
                    <a:pt x="239002" y="141625"/>
                    <a:pt x="243098" y="145626"/>
                    <a:pt x="243098" y="151761"/>
                  </a:cubicBezTo>
                  <a:cubicBezTo>
                    <a:pt x="243098" y="157806"/>
                    <a:pt x="239002" y="161807"/>
                    <a:pt x="232948" y="161807"/>
                  </a:cubicBezTo>
                  <a:lnTo>
                    <a:pt x="161988" y="161807"/>
                  </a:lnTo>
                  <a:cubicBezTo>
                    <a:pt x="155934" y="161807"/>
                    <a:pt x="151927" y="157806"/>
                    <a:pt x="151927" y="151761"/>
                  </a:cubicBezTo>
                  <a:cubicBezTo>
                    <a:pt x="151927" y="145626"/>
                    <a:pt x="155934" y="141625"/>
                    <a:pt x="161988" y="141625"/>
                  </a:cubicBezTo>
                  <a:close/>
                  <a:moveTo>
                    <a:pt x="91146" y="141625"/>
                  </a:moveTo>
                  <a:lnTo>
                    <a:pt x="121467" y="141625"/>
                  </a:lnTo>
                  <a:cubicBezTo>
                    <a:pt x="127603" y="141625"/>
                    <a:pt x="131604" y="145626"/>
                    <a:pt x="131604" y="151761"/>
                  </a:cubicBezTo>
                  <a:cubicBezTo>
                    <a:pt x="131604" y="157806"/>
                    <a:pt x="127603" y="161807"/>
                    <a:pt x="121467" y="161807"/>
                  </a:cubicBezTo>
                  <a:lnTo>
                    <a:pt x="91146" y="161807"/>
                  </a:lnTo>
                  <a:cubicBezTo>
                    <a:pt x="85099" y="161807"/>
                    <a:pt x="81009" y="157806"/>
                    <a:pt x="81009" y="151761"/>
                  </a:cubicBezTo>
                  <a:cubicBezTo>
                    <a:pt x="81009" y="145626"/>
                    <a:pt x="85099" y="141625"/>
                    <a:pt x="91146" y="141625"/>
                  </a:cubicBezTo>
                  <a:close/>
                  <a:moveTo>
                    <a:pt x="364566" y="102176"/>
                  </a:moveTo>
                  <a:cubicBezTo>
                    <a:pt x="318996" y="107241"/>
                    <a:pt x="283573" y="145630"/>
                    <a:pt x="283573" y="192194"/>
                  </a:cubicBezTo>
                  <a:cubicBezTo>
                    <a:pt x="283573" y="242756"/>
                    <a:pt x="324069" y="283188"/>
                    <a:pt x="374712" y="283188"/>
                  </a:cubicBezTo>
                  <a:cubicBezTo>
                    <a:pt x="421261" y="283188"/>
                    <a:pt x="459799" y="247732"/>
                    <a:pt x="464783" y="202235"/>
                  </a:cubicBezTo>
                  <a:lnTo>
                    <a:pt x="374712" y="202235"/>
                  </a:lnTo>
                  <a:cubicBezTo>
                    <a:pt x="368660" y="202235"/>
                    <a:pt x="364566" y="198236"/>
                    <a:pt x="364566" y="192194"/>
                  </a:cubicBezTo>
                  <a:close/>
                  <a:moveTo>
                    <a:pt x="182270" y="101191"/>
                  </a:moveTo>
                  <a:lnTo>
                    <a:pt x="192432" y="101191"/>
                  </a:lnTo>
                  <a:cubicBezTo>
                    <a:pt x="198493" y="101191"/>
                    <a:pt x="202593" y="105192"/>
                    <a:pt x="202593" y="111238"/>
                  </a:cubicBezTo>
                  <a:cubicBezTo>
                    <a:pt x="202593" y="117372"/>
                    <a:pt x="198493" y="121373"/>
                    <a:pt x="192432" y="121373"/>
                  </a:cubicBezTo>
                  <a:lnTo>
                    <a:pt x="182270" y="121373"/>
                  </a:lnTo>
                  <a:cubicBezTo>
                    <a:pt x="176209" y="121373"/>
                    <a:pt x="172109" y="117372"/>
                    <a:pt x="172109" y="111238"/>
                  </a:cubicBezTo>
                  <a:cubicBezTo>
                    <a:pt x="172109" y="105192"/>
                    <a:pt x="176209" y="101191"/>
                    <a:pt x="182270" y="101191"/>
                  </a:cubicBezTo>
                  <a:close/>
                  <a:moveTo>
                    <a:pt x="91153" y="101191"/>
                  </a:moveTo>
                  <a:lnTo>
                    <a:pt x="141783" y="101191"/>
                  </a:lnTo>
                  <a:cubicBezTo>
                    <a:pt x="147834" y="101191"/>
                    <a:pt x="151927" y="105192"/>
                    <a:pt x="151927" y="111238"/>
                  </a:cubicBezTo>
                  <a:cubicBezTo>
                    <a:pt x="151927" y="117372"/>
                    <a:pt x="147834" y="121373"/>
                    <a:pt x="141783" y="121373"/>
                  </a:cubicBezTo>
                  <a:lnTo>
                    <a:pt x="91153" y="121373"/>
                  </a:lnTo>
                  <a:cubicBezTo>
                    <a:pt x="85102" y="121373"/>
                    <a:pt x="81009" y="117372"/>
                    <a:pt x="81009" y="111238"/>
                  </a:cubicBezTo>
                  <a:cubicBezTo>
                    <a:pt x="81009" y="105192"/>
                    <a:pt x="85102" y="101191"/>
                    <a:pt x="91153" y="101191"/>
                  </a:cubicBezTo>
                  <a:close/>
                  <a:moveTo>
                    <a:pt x="374712" y="80938"/>
                  </a:moveTo>
                  <a:cubicBezTo>
                    <a:pt x="380764" y="80938"/>
                    <a:pt x="384858" y="85026"/>
                    <a:pt x="384858" y="91068"/>
                  </a:cubicBezTo>
                  <a:lnTo>
                    <a:pt x="384858" y="182063"/>
                  </a:lnTo>
                  <a:lnTo>
                    <a:pt x="475998" y="182063"/>
                  </a:lnTo>
                  <a:cubicBezTo>
                    <a:pt x="482050" y="182063"/>
                    <a:pt x="486055" y="186062"/>
                    <a:pt x="486055" y="192194"/>
                  </a:cubicBezTo>
                  <a:cubicBezTo>
                    <a:pt x="486055" y="253864"/>
                    <a:pt x="436480" y="303360"/>
                    <a:pt x="374712" y="303360"/>
                  </a:cubicBezTo>
                  <a:cubicBezTo>
                    <a:pt x="312944" y="303360"/>
                    <a:pt x="263280" y="253864"/>
                    <a:pt x="263280" y="192194"/>
                  </a:cubicBezTo>
                  <a:cubicBezTo>
                    <a:pt x="263280" y="130523"/>
                    <a:pt x="312944" y="80938"/>
                    <a:pt x="374712" y="80938"/>
                  </a:cubicBezTo>
                  <a:close/>
                  <a:moveTo>
                    <a:pt x="425343" y="61744"/>
                  </a:moveTo>
                  <a:lnTo>
                    <a:pt x="425343" y="141635"/>
                  </a:lnTo>
                  <a:lnTo>
                    <a:pt x="505373" y="141635"/>
                  </a:lnTo>
                  <a:cubicBezTo>
                    <a:pt x="500299" y="99157"/>
                    <a:pt x="466827" y="65743"/>
                    <a:pt x="425343" y="61744"/>
                  </a:cubicBezTo>
                  <a:close/>
                  <a:moveTo>
                    <a:pt x="161988" y="60757"/>
                  </a:moveTo>
                  <a:lnTo>
                    <a:pt x="232948" y="60757"/>
                  </a:lnTo>
                  <a:cubicBezTo>
                    <a:pt x="239002" y="60757"/>
                    <a:pt x="243098" y="64758"/>
                    <a:pt x="243098" y="70804"/>
                  </a:cubicBezTo>
                  <a:cubicBezTo>
                    <a:pt x="243098" y="76938"/>
                    <a:pt x="239002" y="80939"/>
                    <a:pt x="232948" y="80939"/>
                  </a:cubicBezTo>
                  <a:lnTo>
                    <a:pt x="161988" y="80939"/>
                  </a:lnTo>
                  <a:cubicBezTo>
                    <a:pt x="155934" y="80939"/>
                    <a:pt x="151927" y="76938"/>
                    <a:pt x="151927" y="70804"/>
                  </a:cubicBezTo>
                  <a:cubicBezTo>
                    <a:pt x="151927" y="64758"/>
                    <a:pt x="155934" y="60757"/>
                    <a:pt x="161988" y="60757"/>
                  </a:cubicBezTo>
                  <a:close/>
                  <a:moveTo>
                    <a:pt x="91146" y="60757"/>
                  </a:moveTo>
                  <a:lnTo>
                    <a:pt x="121467" y="60757"/>
                  </a:lnTo>
                  <a:cubicBezTo>
                    <a:pt x="127603" y="60757"/>
                    <a:pt x="131604" y="64758"/>
                    <a:pt x="131604" y="70804"/>
                  </a:cubicBezTo>
                  <a:cubicBezTo>
                    <a:pt x="131604" y="76938"/>
                    <a:pt x="127603" y="80939"/>
                    <a:pt x="121467" y="80939"/>
                  </a:cubicBezTo>
                  <a:lnTo>
                    <a:pt x="91146" y="80939"/>
                  </a:lnTo>
                  <a:cubicBezTo>
                    <a:pt x="85099" y="80939"/>
                    <a:pt x="81009" y="76938"/>
                    <a:pt x="81009" y="70804"/>
                  </a:cubicBezTo>
                  <a:cubicBezTo>
                    <a:pt x="81009" y="64758"/>
                    <a:pt x="85099" y="60757"/>
                    <a:pt x="91146" y="60757"/>
                  </a:cubicBezTo>
                  <a:close/>
                  <a:moveTo>
                    <a:pt x="415194" y="40505"/>
                  </a:moveTo>
                  <a:cubicBezTo>
                    <a:pt x="476975" y="40505"/>
                    <a:pt x="526560" y="90092"/>
                    <a:pt x="526560" y="151765"/>
                  </a:cubicBezTo>
                  <a:cubicBezTo>
                    <a:pt x="526560" y="157808"/>
                    <a:pt x="522554" y="161807"/>
                    <a:pt x="516501" y="161807"/>
                  </a:cubicBezTo>
                  <a:lnTo>
                    <a:pt x="415194" y="161807"/>
                  </a:lnTo>
                  <a:cubicBezTo>
                    <a:pt x="409141" y="161807"/>
                    <a:pt x="405046" y="157808"/>
                    <a:pt x="405046" y="151765"/>
                  </a:cubicBezTo>
                  <a:lnTo>
                    <a:pt x="405046" y="50636"/>
                  </a:lnTo>
                  <a:cubicBezTo>
                    <a:pt x="405046" y="44593"/>
                    <a:pt x="409141" y="40505"/>
                    <a:pt x="415194" y="40505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1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1"/>
                    <a:pt x="378718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1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1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8" name="ïşľïďé">
              <a:extLst>
                <a:ext uri="{FF2B5EF4-FFF2-40B4-BE49-F238E27FC236}">
                  <a16:creationId xmlns:a16="http://schemas.microsoft.com/office/drawing/2014/main" id="{535F6D1E-ECFF-F344-BBB0-95E142DA5E76}"/>
                </a:ext>
              </a:extLst>
            </p:cNvPr>
            <p:cNvSpPr/>
            <p:nvPr/>
          </p:nvSpPr>
          <p:spPr>
            <a:xfrm>
              <a:off x="6485846" y="4238969"/>
              <a:ext cx="656438" cy="6564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0" name="îŝliḋe">
              <a:extLst>
                <a:ext uri="{FF2B5EF4-FFF2-40B4-BE49-F238E27FC236}">
                  <a16:creationId xmlns:a16="http://schemas.microsoft.com/office/drawing/2014/main" id="{8A14AA76-B9A6-6741-9F45-85FDEC2F0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705" y="4400049"/>
              <a:ext cx="334722" cy="334282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0A0B0C3-4337-8E45-B48F-C7CB8D6F4F89}"/>
              </a:ext>
            </a:extLst>
          </p:cNvPr>
          <p:cNvGrpSpPr/>
          <p:nvPr/>
        </p:nvGrpSpPr>
        <p:grpSpPr>
          <a:xfrm>
            <a:off x="3600390" y="2006595"/>
            <a:ext cx="6932035" cy="622767"/>
            <a:chOff x="3600390" y="2006595"/>
            <a:chExt cx="6932035" cy="622767"/>
          </a:xfrm>
        </p:grpSpPr>
        <p:cxnSp>
          <p:nvCxnSpPr>
            <p:cNvPr id="17" name="直接连接符 4">
              <a:extLst>
                <a:ext uri="{FF2B5EF4-FFF2-40B4-BE49-F238E27FC236}">
                  <a16:creationId xmlns:a16="http://schemas.microsoft.com/office/drawing/2014/main" id="{0700D080-2AA7-9846-8395-D225F0CBA935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>
              <a:off x="4042568" y="2106123"/>
              <a:ext cx="6236040" cy="0"/>
            </a:xfrm>
            <a:prstGeom prst="line">
              <a:avLst/>
            </a:prstGeom>
            <a:ln w="3175" cap="rnd">
              <a:solidFill>
                <a:schemeClr val="accent1">
                  <a:lumMod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ṣliḋe">
              <a:extLst>
                <a:ext uri="{FF2B5EF4-FFF2-40B4-BE49-F238E27FC236}">
                  <a16:creationId xmlns:a16="http://schemas.microsoft.com/office/drawing/2014/main" id="{F5EC9F90-2F44-2C40-904B-0294F9E75E23}"/>
                </a:ext>
              </a:extLst>
            </p:cNvPr>
            <p:cNvGrpSpPr/>
            <p:nvPr/>
          </p:nvGrpSpPr>
          <p:grpSpPr>
            <a:xfrm>
              <a:off x="3600390" y="2006595"/>
              <a:ext cx="884357" cy="622767"/>
              <a:chOff x="767408" y="4221088"/>
              <a:chExt cx="877163" cy="617701"/>
            </a:xfrm>
          </p:grpSpPr>
          <p:sp>
            <p:nvSpPr>
              <p:cNvPr id="31" name="iş1íde">
                <a:extLst>
                  <a:ext uri="{FF2B5EF4-FFF2-40B4-BE49-F238E27FC236}">
                    <a16:creationId xmlns:a16="http://schemas.microsoft.com/office/drawing/2014/main" id="{6499B0B6-547E-4047-B215-1C8D3CA02DC4}"/>
                  </a:ext>
                </a:extLst>
              </p:cNvPr>
              <p:cNvSpPr/>
              <p:nvPr/>
            </p:nvSpPr>
            <p:spPr>
              <a:xfrm>
                <a:off x="110727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2" name="íṥľíḑè">
                <a:extLst>
                  <a:ext uri="{FF2B5EF4-FFF2-40B4-BE49-F238E27FC236}">
                    <a16:creationId xmlns:a16="http://schemas.microsoft.com/office/drawing/2014/main" id="{D9006CE8-59B7-334C-8A7A-059B1E0613AE}"/>
                  </a:ext>
                </a:extLst>
              </p:cNvPr>
              <p:cNvSpPr txBox="1"/>
              <p:nvPr/>
            </p:nvSpPr>
            <p:spPr>
              <a:xfrm>
                <a:off x="76740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深圳</a:t>
                </a:r>
                <a:r>
                  <a:rPr lang="en-US" altLang="zh-CN" sz="1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lims</a:t>
                </a:r>
                <a:endPara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9" name="ïs1ïḑè">
              <a:extLst>
                <a:ext uri="{FF2B5EF4-FFF2-40B4-BE49-F238E27FC236}">
                  <a16:creationId xmlns:a16="http://schemas.microsoft.com/office/drawing/2014/main" id="{8BB350F9-530B-A945-BCF1-100FC3C00EB0}"/>
                </a:ext>
              </a:extLst>
            </p:cNvPr>
            <p:cNvGrpSpPr/>
            <p:nvPr/>
          </p:nvGrpSpPr>
          <p:grpSpPr>
            <a:xfrm>
              <a:off x="6579826" y="2006595"/>
              <a:ext cx="884359" cy="622767"/>
              <a:chOff x="3438993" y="4221088"/>
              <a:chExt cx="877163" cy="617701"/>
            </a:xfrm>
          </p:grpSpPr>
          <p:sp>
            <p:nvSpPr>
              <p:cNvPr id="29" name="íṧļíďé">
                <a:extLst>
                  <a:ext uri="{FF2B5EF4-FFF2-40B4-BE49-F238E27FC236}">
                    <a16:creationId xmlns:a16="http://schemas.microsoft.com/office/drawing/2014/main" id="{88D49639-C5EC-1045-8F40-265016C6B3A5}"/>
                  </a:ext>
                </a:extLst>
              </p:cNvPr>
              <p:cNvSpPr/>
              <p:nvPr/>
            </p:nvSpPr>
            <p:spPr>
              <a:xfrm>
                <a:off x="3814077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0" name="ïSľîḑe">
                <a:extLst>
                  <a:ext uri="{FF2B5EF4-FFF2-40B4-BE49-F238E27FC236}">
                    <a16:creationId xmlns:a16="http://schemas.microsoft.com/office/drawing/2014/main" id="{203B5BD9-202B-724D-8DEF-34973F9E66B5}"/>
                  </a:ext>
                </a:extLst>
              </p:cNvPr>
              <p:cNvSpPr txBox="1"/>
              <p:nvPr/>
            </p:nvSpPr>
            <p:spPr>
              <a:xfrm>
                <a:off x="3438993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福建</a:t>
                </a:r>
                <a:r>
                  <a:rPr lang="en-US" altLang="zh-CN" sz="1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lims</a:t>
                </a:r>
                <a:r>
                  <a:rPr lang="zh-CN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二期</a:t>
                </a:r>
              </a:p>
            </p:txBody>
          </p:sp>
        </p:grpSp>
        <p:grpSp>
          <p:nvGrpSpPr>
            <p:cNvPr id="20" name="íSľiḋê">
              <a:extLst>
                <a:ext uri="{FF2B5EF4-FFF2-40B4-BE49-F238E27FC236}">
                  <a16:creationId xmlns:a16="http://schemas.microsoft.com/office/drawing/2014/main" id="{01E3056E-B599-9C40-AD01-3978F29902B0}"/>
                </a:ext>
              </a:extLst>
            </p:cNvPr>
            <p:cNvGrpSpPr/>
            <p:nvPr/>
          </p:nvGrpSpPr>
          <p:grpSpPr>
            <a:xfrm>
              <a:off x="9648066" y="2006595"/>
              <a:ext cx="884359" cy="622767"/>
              <a:chOff x="6198638" y="4221088"/>
              <a:chExt cx="877163" cy="617701"/>
            </a:xfrm>
          </p:grpSpPr>
          <p:sp>
            <p:nvSpPr>
              <p:cNvPr id="27" name="ïsļiḓê">
                <a:extLst>
                  <a:ext uri="{FF2B5EF4-FFF2-40B4-BE49-F238E27FC236}">
                    <a16:creationId xmlns:a16="http://schemas.microsoft.com/office/drawing/2014/main" id="{DDADC991-2CD0-D946-A782-48DC311C9A17}"/>
                  </a:ext>
                </a:extLst>
              </p:cNvPr>
              <p:cNvSpPr/>
              <p:nvPr/>
            </p:nvSpPr>
            <p:spPr>
              <a:xfrm>
                <a:off x="6626628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8" name="íşliḑé">
                <a:extLst>
                  <a:ext uri="{FF2B5EF4-FFF2-40B4-BE49-F238E27FC236}">
                    <a16:creationId xmlns:a16="http://schemas.microsoft.com/office/drawing/2014/main" id="{E1216035-16F5-6D4F-8A15-D9913A6198DB}"/>
                  </a:ext>
                </a:extLst>
              </p:cNvPr>
              <p:cNvSpPr txBox="1"/>
              <p:nvPr/>
            </p:nvSpPr>
            <p:spPr>
              <a:xfrm>
                <a:off x="619863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云南</a:t>
                </a:r>
                <a:r>
                  <a:rPr lang="en-US" altLang="zh-CN" sz="1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lims</a:t>
                </a:r>
                <a:endPara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33" name="îṡlîḓè">
            <a:extLst>
              <a:ext uri="{FF2B5EF4-FFF2-40B4-BE49-F238E27FC236}">
                <a16:creationId xmlns:a16="http://schemas.microsoft.com/office/drawing/2014/main" id="{27940389-7CB9-D345-A20E-EE1151744561}"/>
              </a:ext>
            </a:extLst>
          </p:cNvPr>
          <p:cNvGrpSpPr/>
          <p:nvPr/>
        </p:nvGrpSpPr>
        <p:grpSpPr>
          <a:xfrm>
            <a:off x="3635503" y="3467139"/>
            <a:ext cx="2568336" cy="1832019"/>
            <a:chOff x="1687706" y="1268760"/>
            <a:chExt cx="2904208" cy="1817116"/>
          </a:xfrm>
        </p:grpSpPr>
        <p:sp>
          <p:nvSpPr>
            <p:cNvPr id="34" name="í$ḷíďé">
              <a:extLst>
                <a:ext uri="{FF2B5EF4-FFF2-40B4-BE49-F238E27FC236}">
                  <a16:creationId xmlns:a16="http://schemas.microsoft.com/office/drawing/2014/main" id="{9526DAE2-50DA-5D4D-894B-E0FF3852B2AC}"/>
                </a:ext>
              </a:extLst>
            </p:cNvPr>
            <p:cNvSpPr/>
            <p:nvPr/>
          </p:nvSpPr>
          <p:spPr>
            <a:xfrm>
              <a:off x="1687706" y="1800988"/>
              <a:ext cx="2904208" cy="1284888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0000" tIns="46800" rIns="90000" bIns="46800" anchor="t">
              <a:normAutofit/>
            </a:bodyPr>
            <a:lstStyle/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与华攸桥一同将安卓端用户相关功能迁移到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web 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端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对接指纹仪，实现用户指纹验证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5" name="iṡlïďè">
              <a:extLst>
                <a:ext uri="{FF2B5EF4-FFF2-40B4-BE49-F238E27FC236}">
                  <a16:creationId xmlns:a16="http://schemas.microsoft.com/office/drawing/2014/main" id="{2DBC8015-E03C-C144-B82A-95ECFCADB4F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87706" y="1268760"/>
              <a:ext cx="2904208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深圳</a:t>
              </a:r>
              <a:r>
                <a:rPr lang="en-US" altLang="zh-CN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lims</a:t>
              </a:r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用户端迁移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6" name="iṣľíďè">
            <a:extLst>
              <a:ext uri="{FF2B5EF4-FFF2-40B4-BE49-F238E27FC236}">
                <a16:creationId xmlns:a16="http://schemas.microsoft.com/office/drawing/2014/main" id="{DAD63887-96E1-2E49-B622-69C56CD2CBD0}"/>
              </a:ext>
            </a:extLst>
          </p:cNvPr>
          <p:cNvGrpSpPr/>
          <p:nvPr/>
        </p:nvGrpSpPr>
        <p:grpSpPr>
          <a:xfrm>
            <a:off x="7710272" y="3401408"/>
            <a:ext cx="2568336" cy="1832019"/>
            <a:chOff x="1687706" y="1268760"/>
            <a:chExt cx="2904208" cy="1817116"/>
          </a:xfrm>
        </p:grpSpPr>
        <p:sp>
          <p:nvSpPr>
            <p:cNvPr id="37" name="ïṥľiḑè">
              <a:extLst>
                <a:ext uri="{FF2B5EF4-FFF2-40B4-BE49-F238E27FC236}">
                  <a16:creationId xmlns:a16="http://schemas.microsoft.com/office/drawing/2014/main" id="{ECF369B9-3E22-894A-B88C-655EB46CDEE1}"/>
                </a:ext>
              </a:extLst>
            </p:cNvPr>
            <p:cNvSpPr/>
            <p:nvPr/>
          </p:nvSpPr>
          <p:spPr>
            <a:xfrm>
              <a:off x="1687706" y="1800988"/>
              <a:ext cx="2904208" cy="1284888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0000" tIns="46800" rIns="90000" bIns="46800" anchor="t">
              <a:normAutofit/>
            </a:bodyPr>
            <a:lstStyle/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设计数据库表结构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理清相关业务流程逻辑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设计后端接口结构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后端代码编写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相关技术文档编写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  <a:p>
              <a:pPr marL="228594" indent="-228594">
                <a:lnSpc>
                  <a:spcPct val="150000"/>
                </a:lnSpc>
                <a:buFont typeface="Arial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8" name="îśḻîďé">
              <a:extLst>
                <a:ext uri="{FF2B5EF4-FFF2-40B4-BE49-F238E27FC236}">
                  <a16:creationId xmlns:a16="http://schemas.microsoft.com/office/drawing/2014/main" id="{FBDBE54A-F66F-EE4D-B244-35D2487B24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87706" y="1268760"/>
              <a:ext cx="2904208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福建二期与云南后端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</p:txBody>
        </p:sp>
      </p:grpSp>
      <p:cxnSp>
        <p:nvCxnSpPr>
          <p:cNvPr id="42" name="直接连接符 13">
            <a:extLst>
              <a:ext uri="{FF2B5EF4-FFF2-40B4-BE49-F238E27FC236}">
                <a16:creationId xmlns:a16="http://schemas.microsoft.com/office/drawing/2014/main" id="{4AE3915D-4C29-AA43-8343-CA1A093470CB}"/>
              </a:ext>
            </a:extLst>
          </p:cNvPr>
          <p:cNvCxnSpPr>
            <a:cxnSpLocks/>
          </p:cNvCxnSpPr>
          <p:nvPr/>
        </p:nvCxnSpPr>
        <p:spPr>
          <a:xfrm>
            <a:off x="6928178" y="3722967"/>
            <a:ext cx="0" cy="1339136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3F6B553-A4DC-AC40-8C77-AFF6FFF8C02F}"/>
              </a:ext>
            </a:extLst>
          </p:cNvPr>
          <p:cNvGrpSpPr/>
          <p:nvPr/>
        </p:nvGrpSpPr>
        <p:grpSpPr>
          <a:xfrm>
            <a:off x="1158873" y="474940"/>
            <a:ext cx="3888432" cy="648081"/>
            <a:chOff x="1057275" y="431398"/>
            <a:chExt cx="3888432" cy="648081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A214411-2A9E-9C4B-B88B-9B7A05DEA319}"/>
                </a:ext>
              </a:extLst>
            </p:cNvPr>
            <p:cNvSpPr txBox="1"/>
            <p:nvPr/>
          </p:nvSpPr>
          <p:spPr>
            <a:xfrm>
              <a:off x="1057275" y="43139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131313"/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年度工作概述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AFD5375-D5C0-264C-8D36-1B7CD95505EF}"/>
                </a:ext>
              </a:extLst>
            </p:cNvPr>
            <p:cNvSpPr/>
            <p:nvPr/>
          </p:nvSpPr>
          <p:spPr>
            <a:xfrm>
              <a:off x="1057275" y="802480"/>
              <a:ext cx="38884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Overview of annual work</a:t>
              </a:r>
            </a:p>
          </p:txBody>
        </p:sp>
      </p:grpSp>
      <p:sp>
        <p:nvSpPr>
          <p:cNvPr id="48" name="同心圆 47">
            <a:extLst>
              <a:ext uri="{FF2B5EF4-FFF2-40B4-BE49-F238E27FC236}">
                <a16:creationId xmlns:a16="http://schemas.microsoft.com/office/drawing/2014/main" id="{C2D5849D-D5FB-EC45-AA04-F37E5959BB83}"/>
              </a:ext>
            </a:extLst>
          </p:cNvPr>
          <p:cNvSpPr/>
          <p:nvPr/>
        </p:nvSpPr>
        <p:spPr>
          <a:xfrm>
            <a:off x="331801" y="423069"/>
            <a:ext cx="699952" cy="699952"/>
          </a:xfrm>
          <a:prstGeom prst="donu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8000">
                <a:schemeClr val="accent1"/>
              </a:gs>
              <a:gs pos="9400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61E89E8C-ED5B-5444-B3A2-1925DDD676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905" y="474940"/>
            <a:ext cx="1510751" cy="284492"/>
          </a:xfrm>
          <a:prstGeom prst="rect">
            <a:avLst/>
          </a:prstGeom>
          <a:effectLst>
            <a:reflection blurRad="25400" stA="64000" endPos="8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52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96A8098A-6C20-EC47-85FE-7C47D0B3374A}"/>
              </a:ext>
            </a:extLst>
          </p:cNvPr>
          <p:cNvSpPr>
            <a:spLocks/>
          </p:cNvSpPr>
          <p:nvPr/>
        </p:nvSpPr>
        <p:spPr bwMode="auto">
          <a:xfrm flipH="1" flipV="1">
            <a:off x="-647701" y="-381000"/>
            <a:ext cx="7785276" cy="7239000"/>
          </a:xfrm>
          <a:custGeom>
            <a:avLst/>
            <a:gdLst>
              <a:gd name="T0" fmla="*/ 0 w 5588"/>
              <a:gd name="T1" fmla="*/ 4 h 3604"/>
              <a:gd name="T2" fmla="*/ 336 w 5588"/>
              <a:gd name="T3" fmla="*/ 472 h 3604"/>
              <a:gd name="T4" fmla="*/ 560 w 5588"/>
              <a:gd name="T5" fmla="*/ 656 h 3604"/>
              <a:gd name="T6" fmla="*/ 1312 w 5588"/>
              <a:gd name="T7" fmla="*/ 984 h 3604"/>
              <a:gd name="T8" fmla="*/ 2008 w 5588"/>
              <a:gd name="T9" fmla="*/ 1080 h 3604"/>
              <a:gd name="T10" fmla="*/ 2488 w 5588"/>
              <a:gd name="T11" fmla="*/ 1144 h 3604"/>
              <a:gd name="T12" fmla="*/ 2904 w 5588"/>
              <a:gd name="T13" fmla="*/ 1272 h 3604"/>
              <a:gd name="T14" fmla="*/ 3168 w 5588"/>
              <a:gd name="T15" fmla="*/ 1456 h 3604"/>
              <a:gd name="T16" fmla="*/ 3400 w 5588"/>
              <a:gd name="T17" fmla="*/ 1864 h 3604"/>
              <a:gd name="T18" fmla="*/ 3624 w 5588"/>
              <a:gd name="T19" fmla="*/ 2240 h 3604"/>
              <a:gd name="T20" fmla="*/ 4072 w 5588"/>
              <a:gd name="T21" fmla="*/ 2808 h 3604"/>
              <a:gd name="T22" fmla="*/ 4912 w 5588"/>
              <a:gd name="T23" fmla="*/ 3400 h 3604"/>
              <a:gd name="T24" fmla="*/ 5588 w 5588"/>
              <a:gd name="T25" fmla="*/ 3604 h 3604"/>
              <a:gd name="T26" fmla="*/ 5588 w 5588"/>
              <a:gd name="T27" fmla="*/ 0 h 3604"/>
              <a:gd name="T28" fmla="*/ 0 w 5588"/>
              <a:gd name="T29" fmla="*/ 4 h 3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88" h="3604">
                <a:moveTo>
                  <a:pt x="0" y="4"/>
                </a:moveTo>
                <a:cubicBezTo>
                  <a:pt x="59" y="126"/>
                  <a:pt x="162" y="302"/>
                  <a:pt x="336" y="472"/>
                </a:cubicBezTo>
                <a:cubicBezTo>
                  <a:pt x="358" y="493"/>
                  <a:pt x="437" y="570"/>
                  <a:pt x="560" y="656"/>
                </a:cubicBezTo>
                <a:cubicBezTo>
                  <a:pt x="620" y="698"/>
                  <a:pt x="883" y="877"/>
                  <a:pt x="1312" y="984"/>
                </a:cubicBezTo>
                <a:cubicBezTo>
                  <a:pt x="1484" y="1026"/>
                  <a:pt x="1658" y="1044"/>
                  <a:pt x="2008" y="1080"/>
                </a:cubicBezTo>
                <a:cubicBezTo>
                  <a:pt x="2153" y="1094"/>
                  <a:pt x="2288" y="1105"/>
                  <a:pt x="2488" y="1144"/>
                </a:cubicBezTo>
                <a:cubicBezTo>
                  <a:pt x="2712" y="1187"/>
                  <a:pt x="2817" y="1228"/>
                  <a:pt x="2904" y="1272"/>
                </a:cubicBezTo>
                <a:cubicBezTo>
                  <a:pt x="2976" y="1308"/>
                  <a:pt x="3074" y="1358"/>
                  <a:pt x="3168" y="1456"/>
                </a:cubicBezTo>
                <a:cubicBezTo>
                  <a:pt x="3278" y="1569"/>
                  <a:pt x="3294" y="1657"/>
                  <a:pt x="3400" y="1864"/>
                </a:cubicBezTo>
                <a:cubicBezTo>
                  <a:pt x="3467" y="1995"/>
                  <a:pt x="3521" y="2080"/>
                  <a:pt x="3624" y="2240"/>
                </a:cubicBezTo>
                <a:cubicBezTo>
                  <a:pt x="3688" y="2339"/>
                  <a:pt x="3840" y="2573"/>
                  <a:pt x="4072" y="2808"/>
                </a:cubicBezTo>
                <a:cubicBezTo>
                  <a:pt x="4442" y="3181"/>
                  <a:pt x="4820" y="3358"/>
                  <a:pt x="4912" y="3400"/>
                </a:cubicBezTo>
                <a:cubicBezTo>
                  <a:pt x="5172" y="3517"/>
                  <a:pt x="5409" y="3574"/>
                  <a:pt x="5588" y="3604"/>
                </a:cubicBezTo>
                <a:cubicBezTo>
                  <a:pt x="5588" y="2402"/>
                  <a:pt x="5588" y="1201"/>
                  <a:pt x="5588" y="0"/>
                </a:cubicBezTo>
                <a:cubicBezTo>
                  <a:pt x="3725" y="1"/>
                  <a:pt x="1863" y="2"/>
                  <a:pt x="0" y="4"/>
                </a:cubicBezTo>
                <a:close/>
              </a:path>
            </a:pathLst>
          </a:custGeom>
          <a:solidFill>
            <a:schemeClr val="accent1">
              <a:lumMod val="50000"/>
              <a:alpha val="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24F1534D-698D-3E4D-8044-2619E0FA4A93}"/>
              </a:ext>
            </a:extLst>
          </p:cNvPr>
          <p:cNvSpPr>
            <a:spLocks/>
          </p:cNvSpPr>
          <p:nvPr/>
        </p:nvSpPr>
        <p:spPr bwMode="auto">
          <a:xfrm rot="10800000">
            <a:off x="0" y="61628"/>
            <a:ext cx="6857997" cy="6875066"/>
          </a:xfrm>
          <a:custGeom>
            <a:avLst/>
            <a:gdLst>
              <a:gd name="T0" fmla="*/ 0 w 4556"/>
              <a:gd name="T1" fmla="*/ 0 h 3600"/>
              <a:gd name="T2" fmla="*/ 210 w 4556"/>
              <a:gd name="T3" fmla="*/ 373 h 3600"/>
              <a:gd name="T4" fmla="*/ 456 w 4556"/>
              <a:gd name="T5" fmla="*/ 541 h 3600"/>
              <a:gd name="T6" fmla="*/ 834 w 4556"/>
              <a:gd name="T7" fmla="*/ 655 h 3600"/>
              <a:gd name="T8" fmla="*/ 1302 w 4556"/>
              <a:gd name="T9" fmla="*/ 721 h 3600"/>
              <a:gd name="T10" fmla="*/ 1704 w 4556"/>
              <a:gd name="T11" fmla="*/ 781 h 3600"/>
              <a:gd name="T12" fmla="*/ 2160 w 4556"/>
              <a:gd name="T13" fmla="*/ 1009 h 3600"/>
              <a:gd name="T14" fmla="*/ 2496 w 4556"/>
              <a:gd name="T15" fmla="*/ 1411 h 3600"/>
              <a:gd name="T16" fmla="*/ 2646 w 4556"/>
              <a:gd name="T17" fmla="*/ 1765 h 3600"/>
              <a:gd name="T18" fmla="*/ 2910 w 4556"/>
              <a:gd name="T19" fmla="*/ 2371 h 3600"/>
              <a:gd name="T20" fmla="*/ 3174 w 4556"/>
              <a:gd name="T21" fmla="*/ 2809 h 3600"/>
              <a:gd name="T22" fmla="*/ 3588 w 4556"/>
              <a:gd name="T23" fmla="*/ 3199 h 3600"/>
              <a:gd name="T24" fmla="*/ 4206 w 4556"/>
              <a:gd name="T25" fmla="*/ 3505 h 3600"/>
              <a:gd name="T26" fmla="*/ 4556 w 4556"/>
              <a:gd name="T27" fmla="*/ 3600 h 3600"/>
              <a:gd name="T28" fmla="*/ 4556 w 4556"/>
              <a:gd name="T29" fmla="*/ 0 h 3600"/>
              <a:gd name="T30" fmla="*/ 0 w 4556"/>
              <a:gd name="T31" fmla="*/ 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56" h="3600">
                <a:moveTo>
                  <a:pt x="0" y="0"/>
                </a:moveTo>
                <a:cubicBezTo>
                  <a:pt x="25" y="96"/>
                  <a:pt x="81" y="244"/>
                  <a:pt x="210" y="373"/>
                </a:cubicBezTo>
                <a:cubicBezTo>
                  <a:pt x="300" y="462"/>
                  <a:pt x="390" y="508"/>
                  <a:pt x="456" y="541"/>
                </a:cubicBezTo>
                <a:cubicBezTo>
                  <a:pt x="493" y="559"/>
                  <a:pt x="592" y="606"/>
                  <a:pt x="834" y="655"/>
                </a:cubicBezTo>
                <a:cubicBezTo>
                  <a:pt x="955" y="679"/>
                  <a:pt x="998" y="681"/>
                  <a:pt x="1302" y="721"/>
                </a:cubicBezTo>
                <a:cubicBezTo>
                  <a:pt x="1537" y="751"/>
                  <a:pt x="1655" y="767"/>
                  <a:pt x="1704" y="781"/>
                </a:cubicBezTo>
                <a:cubicBezTo>
                  <a:pt x="1956" y="852"/>
                  <a:pt x="2122" y="979"/>
                  <a:pt x="2160" y="1009"/>
                </a:cubicBezTo>
                <a:cubicBezTo>
                  <a:pt x="2348" y="1157"/>
                  <a:pt x="2444" y="1321"/>
                  <a:pt x="2496" y="1411"/>
                </a:cubicBezTo>
                <a:cubicBezTo>
                  <a:pt x="2542" y="1491"/>
                  <a:pt x="2542" y="1507"/>
                  <a:pt x="2646" y="1765"/>
                </a:cubicBezTo>
                <a:cubicBezTo>
                  <a:pt x="2763" y="2054"/>
                  <a:pt x="2822" y="2199"/>
                  <a:pt x="2910" y="2371"/>
                </a:cubicBezTo>
                <a:cubicBezTo>
                  <a:pt x="3001" y="2549"/>
                  <a:pt x="3061" y="2666"/>
                  <a:pt x="3174" y="2809"/>
                </a:cubicBezTo>
                <a:cubicBezTo>
                  <a:pt x="3217" y="2863"/>
                  <a:pt x="3357" y="3034"/>
                  <a:pt x="3588" y="3199"/>
                </a:cubicBezTo>
                <a:cubicBezTo>
                  <a:pt x="3834" y="3374"/>
                  <a:pt x="4057" y="3453"/>
                  <a:pt x="4206" y="3505"/>
                </a:cubicBezTo>
                <a:cubicBezTo>
                  <a:pt x="4346" y="3553"/>
                  <a:pt x="4468" y="3582"/>
                  <a:pt x="4556" y="3600"/>
                </a:cubicBezTo>
                <a:cubicBezTo>
                  <a:pt x="4556" y="2400"/>
                  <a:pt x="4556" y="1200"/>
                  <a:pt x="4556" y="0"/>
                </a:cubicBezTo>
                <a:cubicBezTo>
                  <a:pt x="3037" y="0"/>
                  <a:pt x="1519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53000">
                <a:schemeClr val="accent1"/>
              </a:gs>
              <a:gs pos="24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7B9393F-87B1-D14D-AE0E-ACA4A50CFD19}"/>
              </a:ext>
            </a:extLst>
          </p:cNvPr>
          <p:cNvGrpSpPr/>
          <p:nvPr/>
        </p:nvGrpSpPr>
        <p:grpSpPr>
          <a:xfrm>
            <a:off x="5416888" y="2304427"/>
            <a:ext cx="4468623" cy="2400143"/>
            <a:chOff x="4871338" y="2519186"/>
            <a:chExt cx="4468623" cy="240014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1B03AFD-479A-1747-A202-42C89ECBB82D}"/>
                </a:ext>
              </a:extLst>
            </p:cNvPr>
            <p:cNvSpPr/>
            <p:nvPr/>
          </p:nvSpPr>
          <p:spPr>
            <a:xfrm>
              <a:off x="4871338" y="2519186"/>
              <a:ext cx="4468623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cs typeface="+mn-ea"/>
                  <a:sym typeface="inpin heiti" panose="00000500000000000000" pitchFamily="2" charset="-122"/>
                </a:rPr>
                <a:t>工作完成情况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2C9F7BF-7FA0-4C4B-B262-7F86CA74C70A}"/>
                </a:ext>
              </a:extLst>
            </p:cNvPr>
            <p:cNvGrpSpPr/>
            <p:nvPr/>
          </p:nvGrpSpPr>
          <p:grpSpPr>
            <a:xfrm>
              <a:off x="5321983" y="3344588"/>
              <a:ext cx="1446230" cy="1574741"/>
              <a:chOff x="5664883" y="3248360"/>
              <a:chExt cx="1446230" cy="1574741"/>
            </a:xfrm>
          </p:grpSpPr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E5381BA2-BE30-9A4F-8AF7-AD4FB1341F43}"/>
                  </a:ext>
                </a:extLst>
              </p:cNvPr>
              <p:cNvSpPr txBox="1"/>
              <p:nvPr/>
            </p:nvSpPr>
            <p:spPr>
              <a:xfrm>
                <a:off x="5664883" y="3248360"/>
                <a:ext cx="357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41" lvl="1" indent="-171441">
                  <a:buFont typeface="Arial" panose="020B0604020202020204" pitchFamily="34" charset="0"/>
                  <a:buChar char="•"/>
                </a:pP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10" name="TextBox 11">
                <a:extLst>
                  <a:ext uri="{FF2B5EF4-FFF2-40B4-BE49-F238E27FC236}">
                    <a16:creationId xmlns:a16="http://schemas.microsoft.com/office/drawing/2014/main" id="{12306B63-0612-044A-8694-98F245EB4B53}"/>
                  </a:ext>
                </a:extLst>
              </p:cNvPr>
              <p:cNvSpPr txBox="1"/>
              <p:nvPr/>
            </p:nvSpPr>
            <p:spPr>
              <a:xfrm>
                <a:off x="5664883" y="3622772"/>
                <a:ext cx="14462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410 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系统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endParaRPr>
              </a:p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3000 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系统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endParaRPr>
              </a:p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300 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系统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endParaRPr>
              </a:p>
              <a:p>
                <a:pPr marL="171441" lvl="1" indent="-171441">
                  <a:buFont typeface="Arial" panose="020B0604020202020204" pitchFamily="34" charset="0"/>
                  <a:buChar char="•"/>
                </a:pPr>
                <a:r>
                  <a:rPr lang="en-US" altLang="zh-CN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Lims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  <a:cs typeface="+mn-ea"/>
                    <a:sym typeface="inpin heiti" panose="00000500000000000000" pitchFamily="2" charset="-122"/>
                  </a:rPr>
                  <a:t>系统</a:t>
                </a:r>
              </a:p>
            </p:txBody>
          </p:sp>
        </p:grpSp>
      </p:grpSp>
      <p:sp>
        <p:nvSpPr>
          <p:cNvPr id="13" name="同心圆 12">
            <a:extLst>
              <a:ext uri="{FF2B5EF4-FFF2-40B4-BE49-F238E27FC236}">
                <a16:creationId xmlns:a16="http://schemas.microsoft.com/office/drawing/2014/main" id="{0ECC4A02-2BC4-D14C-892F-1F81CB142CEB}"/>
              </a:ext>
            </a:extLst>
          </p:cNvPr>
          <p:cNvSpPr/>
          <p:nvPr/>
        </p:nvSpPr>
        <p:spPr>
          <a:xfrm>
            <a:off x="10317517" y="-1517455"/>
            <a:ext cx="3748963" cy="3748963"/>
          </a:xfrm>
          <a:prstGeom prst="donu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8000">
                <a:schemeClr val="accent1"/>
              </a:gs>
              <a:gs pos="9400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865CB7-8F58-FD41-BCC3-5640010A2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091" y="6070209"/>
            <a:ext cx="1510751" cy="284492"/>
          </a:xfrm>
          <a:prstGeom prst="rect">
            <a:avLst/>
          </a:prstGeom>
          <a:effectLst>
            <a:reflection blurRad="25400" stA="64000" endPos="8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35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61c40990-ab7b-4dbc-b8c0-7d1003f969b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708F6FC-EA21-554E-B2BD-2529C3D0944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79265" y="1593523"/>
            <a:ext cx="10233470" cy="4199485"/>
            <a:chOff x="809668" y="1397635"/>
            <a:chExt cx="10710820" cy="4395374"/>
          </a:xfrm>
        </p:grpSpPr>
        <p:grpSp>
          <p:nvGrpSpPr>
            <p:cNvPr id="3" name="îṣľïḍé">
              <a:extLst>
                <a:ext uri="{FF2B5EF4-FFF2-40B4-BE49-F238E27FC236}">
                  <a16:creationId xmlns:a16="http://schemas.microsoft.com/office/drawing/2014/main" id="{84822BFA-2A8E-F941-B10E-173C91DC1174}"/>
                </a:ext>
              </a:extLst>
            </p:cNvPr>
            <p:cNvGrpSpPr/>
            <p:nvPr/>
          </p:nvGrpSpPr>
          <p:grpSpPr>
            <a:xfrm>
              <a:off x="4806469" y="2649114"/>
              <a:ext cx="2579063" cy="2579252"/>
              <a:chOff x="3282469" y="1505968"/>
              <a:chExt cx="2579063" cy="2579252"/>
            </a:xfrm>
          </p:grpSpPr>
          <p:sp>
            <p:nvSpPr>
              <p:cNvPr id="24" name="íṩḻíďè">
                <a:extLst>
                  <a:ext uri="{FF2B5EF4-FFF2-40B4-BE49-F238E27FC236}">
                    <a16:creationId xmlns:a16="http://schemas.microsoft.com/office/drawing/2014/main" id="{328FCF28-8E00-8847-91D3-0B11389705DB}"/>
                  </a:ext>
                </a:extLst>
              </p:cNvPr>
              <p:cNvSpPr/>
              <p:nvPr/>
            </p:nvSpPr>
            <p:spPr>
              <a:xfrm rot="4368884">
                <a:off x="3716115" y="1245686"/>
                <a:ext cx="971203" cy="1838495"/>
              </a:xfrm>
              <a:custGeom>
                <a:avLst/>
                <a:gdLst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180020 w 720080"/>
                  <a:gd name="connsiteY2" fmla="*/ 0 h 3168352"/>
                  <a:gd name="connsiteX3" fmla="*/ 540060 w 720080"/>
                  <a:gd name="connsiteY3" fmla="*/ 0 h 3168352"/>
                  <a:gd name="connsiteX4" fmla="*/ 540060 w 720080"/>
                  <a:gd name="connsiteY4" fmla="*/ 2808312 h 3168352"/>
                  <a:gd name="connsiteX5" fmla="*/ 720080 w 720080"/>
                  <a:gd name="connsiteY5" fmla="*/ 2808312 h 3168352"/>
                  <a:gd name="connsiteX6" fmla="*/ 360040 w 720080"/>
                  <a:gd name="connsiteY6" fmla="*/ 3168352 h 3168352"/>
                  <a:gd name="connsiteX7" fmla="*/ 0 w 720080"/>
                  <a:gd name="connsiteY7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538" h="2941772">
                    <a:moveTo>
                      <a:pt x="0" y="2581732"/>
                    </a:moveTo>
                    <a:lnTo>
                      <a:pt x="180020" y="2581732"/>
                    </a:lnTo>
                    <a:cubicBezTo>
                      <a:pt x="22448" y="1449685"/>
                      <a:pt x="392875" y="355256"/>
                      <a:pt x="1553538" y="0"/>
                    </a:cubicBezTo>
                    <a:cubicBezTo>
                      <a:pt x="659395" y="472539"/>
                      <a:pt x="327789" y="1270071"/>
                      <a:pt x="540060" y="2581732"/>
                    </a:cubicBezTo>
                    <a:lnTo>
                      <a:pt x="720080" y="2581732"/>
                    </a:lnTo>
                    <a:lnTo>
                      <a:pt x="360040" y="2941772"/>
                    </a:lnTo>
                    <a:lnTo>
                      <a:pt x="0" y="258173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5" name="íṥļïďe">
                <a:extLst>
                  <a:ext uri="{FF2B5EF4-FFF2-40B4-BE49-F238E27FC236}">
                    <a16:creationId xmlns:a16="http://schemas.microsoft.com/office/drawing/2014/main" id="{F61DAB10-738F-B447-9C67-6822B2F5795E}"/>
                  </a:ext>
                </a:extLst>
              </p:cNvPr>
              <p:cNvSpPr/>
              <p:nvPr/>
            </p:nvSpPr>
            <p:spPr>
              <a:xfrm rot="20821995">
                <a:off x="3401598" y="2246158"/>
                <a:ext cx="970902" cy="1839062"/>
              </a:xfrm>
              <a:custGeom>
                <a:avLst/>
                <a:gdLst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180020 w 720080"/>
                  <a:gd name="connsiteY2" fmla="*/ 0 h 3168352"/>
                  <a:gd name="connsiteX3" fmla="*/ 540060 w 720080"/>
                  <a:gd name="connsiteY3" fmla="*/ 0 h 3168352"/>
                  <a:gd name="connsiteX4" fmla="*/ 540060 w 720080"/>
                  <a:gd name="connsiteY4" fmla="*/ 2808312 h 3168352"/>
                  <a:gd name="connsiteX5" fmla="*/ 720080 w 720080"/>
                  <a:gd name="connsiteY5" fmla="*/ 2808312 h 3168352"/>
                  <a:gd name="connsiteX6" fmla="*/ 360040 w 720080"/>
                  <a:gd name="connsiteY6" fmla="*/ 3168352 h 3168352"/>
                  <a:gd name="connsiteX7" fmla="*/ 0 w 720080"/>
                  <a:gd name="connsiteY7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538" h="2941772">
                    <a:moveTo>
                      <a:pt x="0" y="2581732"/>
                    </a:moveTo>
                    <a:lnTo>
                      <a:pt x="180020" y="2581732"/>
                    </a:lnTo>
                    <a:cubicBezTo>
                      <a:pt x="22448" y="1449685"/>
                      <a:pt x="392875" y="355256"/>
                      <a:pt x="1553538" y="0"/>
                    </a:cubicBezTo>
                    <a:cubicBezTo>
                      <a:pt x="659395" y="472539"/>
                      <a:pt x="327789" y="1270071"/>
                      <a:pt x="540060" y="2581732"/>
                    </a:cubicBezTo>
                    <a:lnTo>
                      <a:pt x="720080" y="2581732"/>
                    </a:lnTo>
                    <a:lnTo>
                      <a:pt x="360040" y="2941772"/>
                    </a:lnTo>
                    <a:lnTo>
                      <a:pt x="0" y="258173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6" name="íṥľídê">
                <a:extLst>
                  <a:ext uri="{FF2B5EF4-FFF2-40B4-BE49-F238E27FC236}">
                    <a16:creationId xmlns:a16="http://schemas.microsoft.com/office/drawing/2014/main" id="{286A8052-3020-524F-B68B-535CF2F3F243}"/>
                  </a:ext>
                </a:extLst>
              </p:cNvPr>
              <p:cNvSpPr/>
              <p:nvPr/>
            </p:nvSpPr>
            <p:spPr>
              <a:xfrm rot="15242877">
                <a:off x="4456683" y="2570519"/>
                <a:ext cx="971203" cy="1838495"/>
              </a:xfrm>
              <a:custGeom>
                <a:avLst/>
                <a:gdLst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180020 w 720080"/>
                  <a:gd name="connsiteY2" fmla="*/ 0 h 3168352"/>
                  <a:gd name="connsiteX3" fmla="*/ 540060 w 720080"/>
                  <a:gd name="connsiteY3" fmla="*/ 0 h 3168352"/>
                  <a:gd name="connsiteX4" fmla="*/ 540060 w 720080"/>
                  <a:gd name="connsiteY4" fmla="*/ 2808312 h 3168352"/>
                  <a:gd name="connsiteX5" fmla="*/ 720080 w 720080"/>
                  <a:gd name="connsiteY5" fmla="*/ 2808312 h 3168352"/>
                  <a:gd name="connsiteX6" fmla="*/ 360040 w 720080"/>
                  <a:gd name="connsiteY6" fmla="*/ 3168352 h 3168352"/>
                  <a:gd name="connsiteX7" fmla="*/ 0 w 720080"/>
                  <a:gd name="connsiteY7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538" h="2941772">
                    <a:moveTo>
                      <a:pt x="0" y="2581732"/>
                    </a:moveTo>
                    <a:lnTo>
                      <a:pt x="180020" y="2581732"/>
                    </a:lnTo>
                    <a:cubicBezTo>
                      <a:pt x="22448" y="1449685"/>
                      <a:pt x="392875" y="355256"/>
                      <a:pt x="1553538" y="0"/>
                    </a:cubicBezTo>
                    <a:cubicBezTo>
                      <a:pt x="659395" y="472539"/>
                      <a:pt x="327789" y="1270071"/>
                      <a:pt x="540060" y="2581732"/>
                    </a:cubicBezTo>
                    <a:lnTo>
                      <a:pt x="720080" y="2581732"/>
                    </a:lnTo>
                    <a:lnTo>
                      <a:pt x="360040" y="2941772"/>
                    </a:lnTo>
                    <a:lnTo>
                      <a:pt x="0" y="258173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7" name="ís1íḍé">
                <a:extLst>
                  <a:ext uri="{FF2B5EF4-FFF2-40B4-BE49-F238E27FC236}">
                    <a16:creationId xmlns:a16="http://schemas.microsoft.com/office/drawing/2014/main" id="{AEE6755F-EEAC-6141-B601-4AA78CE1B285}"/>
                  </a:ext>
                </a:extLst>
              </p:cNvPr>
              <p:cNvSpPr/>
              <p:nvPr/>
            </p:nvSpPr>
            <p:spPr>
              <a:xfrm rot="9466551">
                <a:off x="4694952" y="1505968"/>
                <a:ext cx="970902" cy="1839062"/>
              </a:xfrm>
              <a:custGeom>
                <a:avLst/>
                <a:gdLst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180020 w 720080"/>
                  <a:gd name="connsiteY2" fmla="*/ 0 h 3168352"/>
                  <a:gd name="connsiteX3" fmla="*/ 540060 w 720080"/>
                  <a:gd name="connsiteY3" fmla="*/ 0 h 3168352"/>
                  <a:gd name="connsiteX4" fmla="*/ 540060 w 720080"/>
                  <a:gd name="connsiteY4" fmla="*/ 2808312 h 3168352"/>
                  <a:gd name="connsiteX5" fmla="*/ 720080 w 720080"/>
                  <a:gd name="connsiteY5" fmla="*/ 2808312 h 3168352"/>
                  <a:gd name="connsiteX6" fmla="*/ 360040 w 720080"/>
                  <a:gd name="connsiteY6" fmla="*/ 3168352 h 3168352"/>
                  <a:gd name="connsiteX7" fmla="*/ 0 w 720080"/>
                  <a:gd name="connsiteY7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20080"/>
                  <a:gd name="connsiteY0" fmla="*/ 2808312 h 3168352"/>
                  <a:gd name="connsiteX1" fmla="*/ 180020 w 720080"/>
                  <a:gd name="connsiteY1" fmla="*/ 2808312 h 3168352"/>
                  <a:gd name="connsiteX2" fmla="*/ 540060 w 720080"/>
                  <a:gd name="connsiteY2" fmla="*/ 0 h 3168352"/>
                  <a:gd name="connsiteX3" fmla="*/ 540060 w 720080"/>
                  <a:gd name="connsiteY3" fmla="*/ 2808312 h 3168352"/>
                  <a:gd name="connsiteX4" fmla="*/ 720080 w 720080"/>
                  <a:gd name="connsiteY4" fmla="*/ 2808312 h 3168352"/>
                  <a:gd name="connsiteX5" fmla="*/ 360040 w 720080"/>
                  <a:gd name="connsiteY5" fmla="*/ 3168352 h 3168352"/>
                  <a:gd name="connsiteX6" fmla="*/ 0 w 720080"/>
                  <a:gd name="connsiteY6" fmla="*/ 2808312 h 3168352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752331"/>
                  <a:gd name="connsiteY0" fmla="*/ 3085897 h 3445937"/>
                  <a:gd name="connsiteX1" fmla="*/ 180020 w 752331"/>
                  <a:gd name="connsiteY1" fmla="*/ 3085897 h 3445937"/>
                  <a:gd name="connsiteX2" fmla="*/ 752331 w 752331"/>
                  <a:gd name="connsiteY2" fmla="*/ 0 h 3445937"/>
                  <a:gd name="connsiteX3" fmla="*/ 540060 w 752331"/>
                  <a:gd name="connsiteY3" fmla="*/ 3085897 h 3445937"/>
                  <a:gd name="connsiteX4" fmla="*/ 720080 w 752331"/>
                  <a:gd name="connsiteY4" fmla="*/ 3085897 h 3445937"/>
                  <a:gd name="connsiteX5" fmla="*/ 360040 w 752331"/>
                  <a:gd name="connsiteY5" fmla="*/ 3445937 h 3445937"/>
                  <a:gd name="connsiteX6" fmla="*/ 0 w 752331"/>
                  <a:gd name="connsiteY6" fmla="*/ 3085897 h 3445937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21214"/>
                  <a:gd name="connsiteY0" fmla="*/ 2643005 h 3003045"/>
                  <a:gd name="connsiteX1" fmla="*/ 180020 w 1521214"/>
                  <a:gd name="connsiteY1" fmla="*/ 2643005 h 3003045"/>
                  <a:gd name="connsiteX2" fmla="*/ 1521214 w 1521214"/>
                  <a:gd name="connsiteY2" fmla="*/ 0 h 3003045"/>
                  <a:gd name="connsiteX3" fmla="*/ 540060 w 1521214"/>
                  <a:gd name="connsiteY3" fmla="*/ 2643005 h 3003045"/>
                  <a:gd name="connsiteX4" fmla="*/ 720080 w 1521214"/>
                  <a:gd name="connsiteY4" fmla="*/ 2643005 h 3003045"/>
                  <a:gd name="connsiteX5" fmla="*/ 360040 w 1521214"/>
                  <a:gd name="connsiteY5" fmla="*/ 3003045 h 3003045"/>
                  <a:gd name="connsiteX6" fmla="*/ 0 w 1521214"/>
                  <a:gd name="connsiteY6" fmla="*/ 2643005 h 3003045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  <a:gd name="connsiteX0" fmla="*/ 0 w 1553538"/>
                  <a:gd name="connsiteY0" fmla="*/ 2581732 h 2941772"/>
                  <a:gd name="connsiteX1" fmla="*/ 180020 w 1553538"/>
                  <a:gd name="connsiteY1" fmla="*/ 2581732 h 2941772"/>
                  <a:gd name="connsiteX2" fmla="*/ 1553538 w 1553538"/>
                  <a:gd name="connsiteY2" fmla="*/ 0 h 2941772"/>
                  <a:gd name="connsiteX3" fmla="*/ 540060 w 1553538"/>
                  <a:gd name="connsiteY3" fmla="*/ 2581732 h 2941772"/>
                  <a:gd name="connsiteX4" fmla="*/ 720080 w 1553538"/>
                  <a:gd name="connsiteY4" fmla="*/ 2581732 h 2941772"/>
                  <a:gd name="connsiteX5" fmla="*/ 360040 w 1553538"/>
                  <a:gd name="connsiteY5" fmla="*/ 2941772 h 2941772"/>
                  <a:gd name="connsiteX6" fmla="*/ 0 w 1553538"/>
                  <a:gd name="connsiteY6" fmla="*/ 2581732 h 294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538" h="2941772">
                    <a:moveTo>
                      <a:pt x="0" y="2581732"/>
                    </a:moveTo>
                    <a:lnTo>
                      <a:pt x="180020" y="2581732"/>
                    </a:lnTo>
                    <a:cubicBezTo>
                      <a:pt x="22448" y="1449685"/>
                      <a:pt x="392875" y="355256"/>
                      <a:pt x="1553538" y="0"/>
                    </a:cubicBezTo>
                    <a:cubicBezTo>
                      <a:pt x="659395" y="472539"/>
                      <a:pt x="327789" y="1270071"/>
                      <a:pt x="540060" y="2581732"/>
                    </a:cubicBezTo>
                    <a:lnTo>
                      <a:pt x="720080" y="2581732"/>
                    </a:lnTo>
                    <a:lnTo>
                      <a:pt x="360040" y="2941772"/>
                    </a:lnTo>
                    <a:lnTo>
                      <a:pt x="0" y="25817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23" name="i$ľiḍe">
              <a:extLst>
                <a:ext uri="{FF2B5EF4-FFF2-40B4-BE49-F238E27FC236}">
                  <a16:creationId xmlns:a16="http://schemas.microsoft.com/office/drawing/2014/main" id="{36447203-8714-4B40-BFA2-154D76228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911" y="3814265"/>
              <a:ext cx="461080" cy="339517"/>
            </a:xfrm>
            <a:custGeom>
              <a:avLst/>
              <a:gdLst>
                <a:gd name="T0" fmla="*/ 3344 w 5590"/>
                <a:gd name="T1" fmla="*/ 549 h 4122"/>
                <a:gd name="T2" fmla="*/ 2246 w 5590"/>
                <a:gd name="T3" fmla="*/ 549 h 4122"/>
                <a:gd name="T4" fmla="*/ 2795 w 5590"/>
                <a:gd name="T5" fmla="*/ 240 h 4122"/>
                <a:gd name="T6" fmla="*/ 2795 w 5590"/>
                <a:gd name="T7" fmla="*/ 859 h 4122"/>
                <a:gd name="T8" fmla="*/ 2795 w 5590"/>
                <a:gd name="T9" fmla="*/ 240 h 4122"/>
                <a:gd name="T10" fmla="*/ 5470 w 5590"/>
                <a:gd name="T11" fmla="*/ 4122 h 4122"/>
                <a:gd name="T12" fmla="*/ 0 w 5590"/>
                <a:gd name="T13" fmla="*/ 4002 h 4122"/>
                <a:gd name="T14" fmla="*/ 5470 w 5590"/>
                <a:gd name="T15" fmla="*/ 3882 h 4122"/>
                <a:gd name="T16" fmla="*/ 917 w 5590"/>
                <a:gd name="T17" fmla="*/ 1194 h 4122"/>
                <a:gd name="T18" fmla="*/ 1144 w 5590"/>
                <a:gd name="T19" fmla="*/ 1115 h 4122"/>
                <a:gd name="T20" fmla="*/ 4344 w 5590"/>
                <a:gd name="T21" fmla="*/ 1411 h 4122"/>
                <a:gd name="T22" fmla="*/ 4599 w 5590"/>
                <a:gd name="T23" fmla="*/ 1041 h 4122"/>
                <a:gd name="T24" fmla="*/ 4544 w 5590"/>
                <a:gd name="T25" fmla="*/ 1568 h 4122"/>
                <a:gd name="T26" fmla="*/ 4487 w 5590"/>
                <a:gd name="T27" fmla="*/ 1637 h 4122"/>
                <a:gd name="T28" fmla="*/ 4429 w 5590"/>
                <a:gd name="T29" fmla="*/ 1651 h 4122"/>
                <a:gd name="T30" fmla="*/ 1165 w 5590"/>
                <a:gd name="T31" fmla="*/ 1651 h 4122"/>
                <a:gd name="T32" fmla="*/ 1106 w 5590"/>
                <a:gd name="T33" fmla="*/ 1638 h 4122"/>
                <a:gd name="T34" fmla="*/ 1054 w 5590"/>
                <a:gd name="T35" fmla="*/ 1585 h 4122"/>
                <a:gd name="T36" fmla="*/ 917 w 5590"/>
                <a:gd name="T37" fmla="*/ 1194 h 4122"/>
                <a:gd name="T38" fmla="*/ 1539 w 5590"/>
                <a:gd name="T39" fmla="*/ 3355 h 4122"/>
                <a:gd name="T40" fmla="*/ 2675 w 5590"/>
                <a:gd name="T41" fmla="*/ 1947 h 4122"/>
                <a:gd name="T42" fmla="*/ 2915 w 5590"/>
                <a:gd name="T43" fmla="*/ 1947 h 4122"/>
                <a:gd name="T44" fmla="*/ 4051 w 5590"/>
                <a:gd name="T45" fmla="*/ 3355 h 4122"/>
                <a:gd name="T46" fmla="*/ 3301 w 5590"/>
                <a:gd name="T47" fmla="*/ 3198 h 4122"/>
                <a:gd name="T48" fmla="*/ 3301 w 5590"/>
                <a:gd name="T49" fmla="*/ 2958 h 4122"/>
                <a:gd name="T50" fmla="*/ 4104 w 5590"/>
                <a:gd name="T51" fmla="*/ 2960 h 4122"/>
                <a:gd name="T52" fmla="*/ 4187 w 5590"/>
                <a:gd name="T53" fmla="*/ 3019 h 4122"/>
                <a:gd name="T54" fmla="*/ 4332 w 5590"/>
                <a:gd name="T55" fmla="*/ 3433 h 4122"/>
                <a:gd name="T56" fmla="*/ 4338 w 5590"/>
                <a:gd name="T57" fmla="*/ 3497 h 4122"/>
                <a:gd name="T58" fmla="*/ 4279 w 5590"/>
                <a:gd name="T59" fmla="*/ 3580 h 4122"/>
                <a:gd name="T60" fmla="*/ 4217 w 5590"/>
                <a:gd name="T61" fmla="*/ 3595 h 4122"/>
                <a:gd name="T62" fmla="*/ 2793 w 5590"/>
                <a:gd name="T63" fmla="*/ 3595 h 4122"/>
                <a:gd name="T64" fmla="*/ 1370 w 5590"/>
                <a:gd name="T65" fmla="*/ 3595 h 4122"/>
                <a:gd name="T66" fmla="*/ 1250 w 5590"/>
                <a:gd name="T67" fmla="*/ 3475 h 4122"/>
                <a:gd name="T68" fmla="*/ 1393 w 5590"/>
                <a:gd name="T69" fmla="*/ 3041 h 4122"/>
                <a:gd name="T70" fmla="*/ 1438 w 5590"/>
                <a:gd name="T71" fmla="*/ 2980 h 4122"/>
                <a:gd name="T72" fmla="*/ 1510 w 5590"/>
                <a:gd name="T73" fmla="*/ 2958 h 4122"/>
                <a:gd name="T74" fmla="*/ 2409 w 5590"/>
                <a:gd name="T75" fmla="*/ 3078 h 4122"/>
                <a:gd name="T76" fmla="*/ 1593 w 5590"/>
                <a:gd name="T77" fmla="*/ 3198 h 4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0" h="4122">
                  <a:moveTo>
                    <a:pt x="2795" y="1099"/>
                  </a:moveTo>
                  <a:cubicBezTo>
                    <a:pt x="3098" y="1099"/>
                    <a:pt x="3344" y="852"/>
                    <a:pt x="3344" y="549"/>
                  </a:cubicBezTo>
                  <a:cubicBezTo>
                    <a:pt x="3344" y="246"/>
                    <a:pt x="3098" y="0"/>
                    <a:pt x="2795" y="0"/>
                  </a:cubicBezTo>
                  <a:cubicBezTo>
                    <a:pt x="2492" y="0"/>
                    <a:pt x="2246" y="246"/>
                    <a:pt x="2246" y="549"/>
                  </a:cubicBezTo>
                  <a:cubicBezTo>
                    <a:pt x="2246" y="852"/>
                    <a:pt x="2492" y="1099"/>
                    <a:pt x="2795" y="1099"/>
                  </a:cubicBezTo>
                  <a:close/>
                  <a:moveTo>
                    <a:pt x="2795" y="240"/>
                  </a:moveTo>
                  <a:cubicBezTo>
                    <a:pt x="2966" y="240"/>
                    <a:pt x="3104" y="379"/>
                    <a:pt x="3104" y="549"/>
                  </a:cubicBezTo>
                  <a:cubicBezTo>
                    <a:pt x="3104" y="720"/>
                    <a:pt x="2966" y="859"/>
                    <a:pt x="2795" y="859"/>
                  </a:cubicBezTo>
                  <a:cubicBezTo>
                    <a:pt x="2624" y="859"/>
                    <a:pt x="2486" y="720"/>
                    <a:pt x="2486" y="549"/>
                  </a:cubicBezTo>
                  <a:cubicBezTo>
                    <a:pt x="2486" y="379"/>
                    <a:pt x="2625" y="240"/>
                    <a:pt x="2795" y="240"/>
                  </a:cubicBezTo>
                  <a:close/>
                  <a:moveTo>
                    <a:pt x="5590" y="4002"/>
                  </a:moveTo>
                  <a:cubicBezTo>
                    <a:pt x="5590" y="4068"/>
                    <a:pt x="5536" y="4122"/>
                    <a:pt x="5470" y="4122"/>
                  </a:cubicBezTo>
                  <a:lnTo>
                    <a:pt x="120" y="4122"/>
                  </a:lnTo>
                  <a:cubicBezTo>
                    <a:pt x="54" y="4122"/>
                    <a:pt x="0" y="4068"/>
                    <a:pt x="0" y="4002"/>
                  </a:cubicBezTo>
                  <a:cubicBezTo>
                    <a:pt x="0" y="3936"/>
                    <a:pt x="54" y="3882"/>
                    <a:pt x="120" y="3882"/>
                  </a:cubicBezTo>
                  <a:lnTo>
                    <a:pt x="5470" y="3882"/>
                  </a:lnTo>
                  <a:cubicBezTo>
                    <a:pt x="5536" y="3882"/>
                    <a:pt x="5590" y="3936"/>
                    <a:pt x="5590" y="4002"/>
                  </a:cubicBezTo>
                  <a:close/>
                  <a:moveTo>
                    <a:pt x="917" y="1194"/>
                  </a:moveTo>
                  <a:cubicBezTo>
                    <a:pt x="896" y="1131"/>
                    <a:pt x="929" y="1063"/>
                    <a:pt x="992" y="1041"/>
                  </a:cubicBezTo>
                  <a:cubicBezTo>
                    <a:pt x="1054" y="1020"/>
                    <a:pt x="1123" y="1053"/>
                    <a:pt x="1144" y="1115"/>
                  </a:cubicBezTo>
                  <a:lnTo>
                    <a:pt x="1246" y="1411"/>
                  </a:lnTo>
                  <a:lnTo>
                    <a:pt x="4344" y="1411"/>
                  </a:lnTo>
                  <a:lnTo>
                    <a:pt x="4446" y="1115"/>
                  </a:lnTo>
                  <a:cubicBezTo>
                    <a:pt x="4468" y="1053"/>
                    <a:pt x="4536" y="1020"/>
                    <a:pt x="4599" y="1041"/>
                  </a:cubicBezTo>
                  <a:cubicBezTo>
                    <a:pt x="4661" y="1063"/>
                    <a:pt x="4694" y="1131"/>
                    <a:pt x="4673" y="1194"/>
                  </a:cubicBezTo>
                  <a:lnTo>
                    <a:pt x="4544" y="1568"/>
                  </a:lnTo>
                  <a:cubicBezTo>
                    <a:pt x="4542" y="1574"/>
                    <a:pt x="4539" y="1580"/>
                    <a:pt x="4536" y="1586"/>
                  </a:cubicBezTo>
                  <a:cubicBezTo>
                    <a:pt x="4525" y="1608"/>
                    <a:pt x="4508" y="1625"/>
                    <a:pt x="4487" y="1637"/>
                  </a:cubicBezTo>
                  <a:cubicBezTo>
                    <a:pt x="4480" y="1640"/>
                    <a:pt x="4473" y="1644"/>
                    <a:pt x="4465" y="1646"/>
                  </a:cubicBezTo>
                  <a:cubicBezTo>
                    <a:pt x="4454" y="1650"/>
                    <a:pt x="4442" y="1651"/>
                    <a:pt x="4429" y="1651"/>
                  </a:cubicBezTo>
                  <a:cubicBezTo>
                    <a:pt x="4428" y="1651"/>
                    <a:pt x="4427" y="1651"/>
                    <a:pt x="4426" y="1651"/>
                  </a:cubicBezTo>
                  <a:lnTo>
                    <a:pt x="1165" y="1651"/>
                  </a:lnTo>
                  <a:cubicBezTo>
                    <a:pt x="1150" y="1652"/>
                    <a:pt x="1136" y="1650"/>
                    <a:pt x="1123" y="1645"/>
                  </a:cubicBezTo>
                  <a:cubicBezTo>
                    <a:pt x="1117" y="1643"/>
                    <a:pt x="1112" y="1641"/>
                    <a:pt x="1106" y="1638"/>
                  </a:cubicBezTo>
                  <a:cubicBezTo>
                    <a:pt x="1106" y="1638"/>
                    <a:pt x="1106" y="1638"/>
                    <a:pt x="1106" y="1638"/>
                  </a:cubicBezTo>
                  <a:cubicBezTo>
                    <a:pt x="1084" y="1627"/>
                    <a:pt x="1065" y="1609"/>
                    <a:pt x="1054" y="1585"/>
                  </a:cubicBezTo>
                  <a:cubicBezTo>
                    <a:pt x="1051" y="1580"/>
                    <a:pt x="1048" y="1574"/>
                    <a:pt x="1047" y="1568"/>
                  </a:cubicBezTo>
                  <a:lnTo>
                    <a:pt x="917" y="1194"/>
                  </a:lnTo>
                  <a:close/>
                  <a:moveTo>
                    <a:pt x="1593" y="3198"/>
                  </a:moveTo>
                  <a:lnTo>
                    <a:pt x="1539" y="3355"/>
                  </a:lnTo>
                  <a:lnTo>
                    <a:pt x="2675" y="3355"/>
                  </a:lnTo>
                  <a:lnTo>
                    <a:pt x="2675" y="1947"/>
                  </a:lnTo>
                  <a:cubicBezTo>
                    <a:pt x="2675" y="1881"/>
                    <a:pt x="2729" y="1827"/>
                    <a:pt x="2795" y="1827"/>
                  </a:cubicBezTo>
                  <a:cubicBezTo>
                    <a:pt x="2861" y="1827"/>
                    <a:pt x="2915" y="1881"/>
                    <a:pt x="2915" y="1947"/>
                  </a:cubicBezTo>
                  <a:lnTo>
                    <a:pt x="2915" y="3355"/>
                  </a:lnTo>
                  <a:lnTo>
                    <a:pt x="4051" y="3355"/>
                  </a:lnTo>
                  <a:lnTo>
                    <a:pt x="3997" y="3198"/>
                  </a:lnTo>
                  <a:lnTo>
                    <a:pt x="3301" y="3198"/>
                  </a:lnTo>
                  <a:cubicBezTo>
                    <a:pt x="3235" y="3198"/>
                    <a:pt x="3181" y="3144"/>
                    <a:pt x="3181" y="3078"/>
                  </a:cubicBezTo>
                  <a:cubicBezTo>
                    <a:pt x="3181" y="3011"/>
                    <a:pt x="3235" y="2958"/>
                    <a:pt x="3301" y="2958"/>
                  </a:cubicBezTo>
                  <a:lnTo>
                    <a:pt x="4080" y="2958"/>
                  </a:lnTo>
                  <a:cubicBezTo>
                    <a:pt x="4088" y="2957"/>
                    <a:pt x="4096" y="2958"/>
                    <a:pt x="4104" y="2960"/>
                  </a:cubicBezTo>
                  <a:cubicBezTo>
                    <a:pt x="4122" y="2963"/>
                    <a:pt x="4138" y="2970"/>
                    <a:pt x="4151" y="2979"/>
                  </a:cubicBezTo>
                  <a:cubicBezTo>
                    <a:pt x="4166" y="2989"/>
                    <a:pt x="4178" y="3003"/>
                    <a:pt x="4187" y="3019"/>
                  </a:cubicBezTo>
                  <a:cubicBezTo>
                    <a:pt x="4191" y="3026"/>
                    <a:pt x="4194" y="3033"/>
                    <a:pt x="4197" y="3041"/>
                  </a:cubicBezTo>
                  <a:lnTo>
                    <a:pt x="4332" y="3433"/>
                  </a:lnTo>
                  <a:cubicBezTo>
                    <a:pt x="4335" y="3440"/>
                    <a:pt x="4337" y="3448"/>
                    <a:pt x="4338" y="3455"/>
                  </a:cubicBezTo>
                  <a:cubicBezTo>
                    <a:pt x="4340" y="3469"/>
                    <a:pt x="4340" y="3483"/>
                    <a:pt x="4338" y="3497"/>
                  </a:cubicBezTo>
                  <a:cubicBezTo>
                    <a:pt x="4335" y="3514"/>
                    <a:pt x="4327" y="3531"/>
                    <a:pt x="4317" y="3545"/>
                  </a:cubicBezTo>
                  <a:cubicBezTo>
                    <a:pt x="4307" y="3559"/>
                    <a:pt x="4294" y="3571"/>
                    <a:pt x="4279" y="3580"/>
                  </a:cubicBezTo>
                  <a:cubicBezTo>
                    <a:pt x="4267" y="3586"/>
                    <a:pt x="4253" y="3591"/>
                    <a:pt x="4239" y="3594"/>
                  </a:cubicBezTo>
                  <a:cubicBezTo>
                    <a:pt x="4232" y="3595"/>
                    <a:pt x="4224" y="3595"/>
                    <a:pt x="4217" y="3595"/>
                  </a:cubicBezTo>
                  <a:lnTo>
                    <a:pt x="2798" y="3595"/>
                  </a:lnTo>
                  <a:cubicBezTo>
                    <a:pt x="2796" y="3595"/>
                    <a:pt x="2794" y="3595"/>
                    <a:pt x="2793" y="3595"/>
                  </a:cubicBezTo>
                  <a:lnTo>
                    <a:pt x="1373" y="3595"/>
                  </a:lnTo>
                  <a:cubicBezTo>
                    <a:pt x="1372" y="3595"/>
                    <a:pt x="1371" y="3595"/>
                    <a:pt x="1370" y="3595"/>
                  </a:cubicBezTo>
                  <a:cubicBezTo>
                    <a:pt x="1365" y="3595"/>
                    <a:pt x="1359" y="3595"/>
                    <a:pt x="1354" y="3594"/>
                  </a:cubicBezTo>
                  <a:cubicBezTo>
                    <a:pt x="1295" y="3586"/>
                    <a:pt x="1250" y="3536"/>
                    <a:pt x="1250" y="3475"/>
                  </a:cubicBezTo>
                  <a:cubicBezTo>
                    <a:pt x="1250" y="3460"/>
                    <a:pt x="1253" y="3445"/>
                    <a:pt x="1258" y="3432"/>
                  </a:cubicBezTo>
                  <a:lnTo>
                    <a:pt x="1393" y="3041"/>
                  </a:lnTo>
                  <a:cubicBezTo>
                    <a:pt x="1396" y="3033"/>
                    <a:pt x="1399" y="3026"/>
                    <a:pt x="1403" y="3019"/>
                  </a:cubicBezTo>
                  <a:cubicBezTo>
                    <a:pt x="1412" y="3003"/>
                    <a:pt x="1424" y="2990"/>
                    <a:pt x="1438" y="2980"/>
                  </a:cubicBezTo>
                  <a:cubicBezTo>
                    <a:pt x="1452" y="2970"/>
                    <a:pt x="1468" y="2963"/>
                    <a:pt x="1486" y="2960"/>
                  </a:cubicBezTo>
                  <a:cubicBezTo>
                    <a:pt x="1494" y="2958"/>
                    <a:pt x="1502" y="2957"/>
                    <a:pt x="1510" y="2958"/>
                  </a:cubicBezTo>
                  <a:lnTo>
                    <a:pt x="2289" y="2958"/>
                  </a:lnTo>
                  <a:cubicBezTo>
                    <a:pt x="2355" y="2958"/>
                    <a:pt x="2409" y="3011"/>
                    <a:pt x="2409" y="3078"/>
                  </a:cubicBezTo>
                  <a:cubicBezTo>
                    <a:pt x="2409" y="3144"/>
                    <a:pt x="2355" y="3198"/>
                    <a:pt x="2289" y="3198"/>
                  </a:cubicBezTo>
                  <a:lnTo>
                    <a:pt x="1593" y="319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5" name="ïṥ1ïḋé">
              <a:extLst>
                <a:ext uri="{FF2B5EF4-FFF2-40B4-BE49-F238E27FC236}">
                  <a16:creationId xmlns:a16="http://schemas.microsoft.com/office/drawing/2014/main" id="{817331BF-01B5-3640-97DD-B7F6B4DCA5B2}"/>
                </a:ext>
              </a:extLst>
            </p:cNvPr>
            <p:cNvGrpSpPr/>
            <p:nvPr/>
          </p:nvGrpSpPr>
          <p:grpSpPr>
            <a:xfrm>
              <a:off x="809668" y="2949837"/>
              <a:ext cx="3691440" cy="1277659"/>
              <a:chOff x="600158" y="2382076"/>
              <a:chExt cx="3691440" cy="1277659"/>
            </a:xfrm>
          </p:grpSpPr>
          <p:sp>
            <p:nvSpPr>
              <p:cNvPr id="20" name="iśḻiḓè">
                <a:extLst>
                  <a:ext uri="{FF2B5EF4-FFF2-40B4-BE49-F238E27FC236}">
                    <a16:creationId xmlns:a16="http://schemas.microsoft.com/office/drawing/2014/main" id="{5E5CCA2F-3036-094A-A0DB-FEFE0253D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158" y="2733214"/>
                <a:ext cx="3691440" cy="926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10000"/>
              </a:bodyPr>
              <a:lstStyle/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完成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410web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平台前端代码的重构，后端代码的拆分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独自完成 江苏库，贵州库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web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平台的升级工作，山西库的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web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平台的构建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与华攸桥协助完成陕西库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Web 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平台开发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与薛东少协助完成天津库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Web 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平台开发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1" name="ísļiḓê">
                <a:extLst>
                  <a:ext uri="{FF2B5EF4-FFF2-40B4-BE49-F238E27FC236}">
                    <a16:creationId xmlns:a16="http://schemas.microsoft.com/office/drawing/2014/main" id="{35F81948-B7FA-7145-B269-F4D0684672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0158" y="2382076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fontScale="92500" lnSpcReduction="10000"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Roms410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系统</a:t>
                </a:r>
                <a:endParaRPr lang="zh-CN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6" name="íŝľídé">
              <a:extLst>
                <a:ext uri="{FF2B5EF4-FFF2-40B4-BE49-F238E27FC236}">
                  <a16:creationId xmlns:a16="http://schemas.microsoft.com/office/drawing/2014/main" id="{8E96860C-E167-CD4F-9861-6E56D3B32142}"/>
                </a:ext>
              </a:extLst>
            </p:cNvPr>
            <p:cNvGrpSpPr/>
            <p:nvPr/>
          </p:nvGrpSpPr>
          <p:grpSpPr>
            <a:xfrm>
              <a:off x="809668" y="4834684"/>
              <a:ext cx="3691440" cy="958325"/>
              <a:chOff x="600158" y="2382076"/>
              <a:chExt cx="3691440" cy="958325"/>
            </a:xfrm>
          </p:grpSpPr>
          <p:sp>
            <p:nvSpPr>
              <p:cNvPr id="18" name="îṣ1idè">
                <a:extLst>
                  <a:ext uri="{FF2B5EF4-FFF2-40B4-BE49-F238E27FC236}">
                    <a16:creationId xmlns:a16="http://schemas.microsoft.com/office/drawing/2014/main" id="{CBF1ACA8-DBF6-644C-90E2-FD86D0328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158" y="2733215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与华攸桥协助完成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300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系统单兵与无人机模块的开发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优化无人机模块，添加历史任务与数据模拟程序</a:t>
                </a:r>
              </a:p>
            </p:txBody>
          </p:sp>
          <p:sp>
            <p:nvSpPr>
              <p:cNvPr id="19" name="íş1iḍe">
                <a:extLst>
                  <a:ext uri="{FF2B5EF4-FFF2-40B4-BE49-F238E27FC236}">
                    <a16:creationId xmlns:a16="http://schemas.microsoft.com/office/drawing/2014/main" id="{6E455866-1859-6C48-B262-5964190C488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0158" y="2382076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fontScale="92500" lnSpcReduction="10000"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Roms300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系统</a:t>
                </a:r>
                <a:endParaRPr lang="zh-CN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7" name="îṣlîdè">
              <a:extLst>
                <a:ext uri="{FF2B5EF4-FFF2-40B4-BE49-F238E27FC236}">
                  <a16:creationId xmlns:a16="http://schemas.microsoft.com/office/drawing/2014/main" id="{6DF4AB7F-4629-364D-AB12-DC8E01C9E2CC}"/>
                </a:ext>
              </a:extLst>
            </p:cNvPr>
            <p:cNvGrpSpPr/>
            <p:nvPr/>
          </p:nvGrpSpPr>
          <p:grpSpPr>
            <a:xfrm>
              <a:off x="7680176" y="2949837"/>
              <a:ext cx="3691440" cy="1348941"/>
              <a:chOff x="600158" y="2382076"/>
              <a:chExt cx="3691440" cy="1348941"/>
            </a:xfrm>
          </p:grpSpPr>
          <p:sp>
            <p:nvSpPr>
              <p:cNvPr id="16" name="îsḷïḓé">
                <a:extLst>
                  <a:ext uri="{FF2B5EF4-FFF2-40B4-BE49-F238E27FC236}">
                    <a16:creationId xmlns:a16="http://schemas.microsoft.com/office/drawing/2014/main" id="{90FCE78B-890F-0748-9378-A2E842F06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158" y="2733215"/>
                <a:ext cx="3691440" cy="997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完成贵州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3000 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固定源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web 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平台端的升级，以及源数据   与企业信息的导入工作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设计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3000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系统移动源页面原型图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完成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3000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移动源模块后端部分</a:t>
                </a:r>
              </a:p>
            </p:txBody>
          </p:sp>
          <p:sp>
            <p:nvSpPr>
              <p:cNvPr id="17" name="îs1iḋê">
                <a:extLst>
                  <a:ext uri="{FF2B5EF4-FFF2-40B4-BE49-F238E27FC236}">
                    <a16:creationId xmlns:a16="http://schemas.microsoft.com/office/drawing/2014/main" id="{EC0E9DE5-8857-2248-A8B3-8E16D855027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0158" y="2382076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fontScale="92500" lnSpcReduction="10000"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en-US" altLang="zh-CN" sz="1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Roms</a:t>
                </a:r>
                <a:r>
                  <a:rPr lang="en-US" altLang="zh-CN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 3000 </a:t>
                </a:r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系统</a:t>
                </a:r>
              </a:p>
            </p:txBody>
          </p:sp>
        </p:grpSp>
        <p:grpSp>
          <p:nvGrpSpPr>
            <p:cNvPr id="8" name="ï$ļïḋè">
              <a:extLst>
                <a:ext uri="{FF2B5EF4-FFF2-40B4-BE49-F238E27FC236}">
                  <a16:creationId xmlns:a16="http://schemas.microsoft.com/office/drawing/2014/main" id="{D141A368-B075-D64A-91B3-5A4325C44A28}"/>
                </a:ext>
              </a:extLst>
            </p:cNvPr>
            <p:cNvGrpSpPr/>
            <p:nvPr/>
          </p:nvGrpSpPr>
          <p:grpSpPr>
            <a:xfrm>
              <a:off x="7680176" y="4834684"/>
              <a:ext cx="3691440" cy="958325"/>
              <a:chOff x="600158" y="2382076"/>
              <a:chExt cx="3691440" cy="958325"/>
            </a:xfrm>
          </p:grpSpPr>
          <p:sp>
            <p:nvSpPr>
              <p:cNvPr id="14" name="ïsľïďè">
                <a:extLst>
                  <a:ext uri="{FF2B5EF4-FFF2-40B4-BE49-F238E27FC236}">
                    <a16:creationId xmlns:a16="http://schemas.microsoft.com/office/drawing/2014/main" id="{AE580BF5-773F-654A-BE42-B1B3C423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158" y="2733215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/>
              </a:bodyPr>
              <a:lstStyle/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完成福建二期</a:t>
                </a:r>
                <a:r>
                  <a:rPr lang="en-US" altLang="zh-CN" sz="10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lims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 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系统后端与数据库设计工作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与华攸桥协助完成深圳 </a:t>
                </a:r>
                <a:r>
                  <a:rPr lang="en-US" altLang="zh-CN" sz="10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lims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 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用户端的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web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改造工作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  <a:p>
                <a:pPr marL="228600" indent="-228600" eaLnBrk="1" hangingPunct="1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云南</a:t>
                </a:r>
                <a:r>
                  <a:rPr lang="en-US" altLang="zh-CN" sz="10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lims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 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后端部分（开发中）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 </a:t>
                </a:r>
                <a:endParaRPr lang="zh-CN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5" name="išḻïḑè">
                <a:extLst>
                  <a:ext uri="{FF2B5EF4-FFF2-40B4-BE49-F238E27FC236}">
                    <a16:creationId xmlns:a16="http://schemas.microsoft.com/office/drawing/2014/main" id="{1044804E-E37D-204F-B60B-B822F90BB86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0158" y="2382076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fontScale="92500" lnSpcReduction="10000"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en-US" altLang="zh-CN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Lims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系统</a:t>
                </a:r>
                <a:endParaRPr lang="zh-CN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cxnSp>
          <p:nvCxnSpPr>
            <p:cNvPr id="9" name="直接连接符 9">
              <a:extLst>
                <a:ext uri="{FF2B5EF4-FFF2-40B4-BE49-F238E27FC236}">
                  <a16:creationId xmlns:a16="http://schemas.microsoft.com/office/drawing/2014/main" id="{95C3C4FA-2224-8F40-9E20-33CB9A7FD140}"/>
                </a:ext>
              </a:extLst>
            </p:cNvPr>
            <p:cNvCxnSpPr/>
            <p:nvPr/>
          </p:nvCxnSpPr>
          <p:spPr>
            <a:xfrm>
              <a:off x="911424" y="4298780"/>
              <a:ext cx="3960440" cy="0"/>
            </a:xfrm>
            <a:prstGeom prst="line">
              <a:avLst/>
            </a:prstGeom>
            <a:ln w="3175" cap="rnd">
              <a:solidFill>
                <a:schemeClr val="accent1">
                  <a:lumMod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0">
              <a:extLst>
                <a:ext uri="{FF2B5EF4-FFF2-40B4-BE49-F238E27FC236}">
                  <a16:creationId xmlns:a16="http://schemas.microsoft.com/office/drawing/2014/main" id="{B5DBBD24-E50B-8644-958E-25402EBE146B}"/>
                </a:ext>
              </a:extLst>
            </p:cNvPr>
            <p:cNvCxnSpPr>
              <a:cxnSpLocks/>
            </p:cNvCxnSpPr>
            <p:nvPr/>
          </p:nvCxnSpPr>
          <p:spPr>
            <a:xfrm>
              <a:off x="7752184" y="4298780"/>
              <a:ext cx="3768304" cy="0"/>
            </a:xfrm>
            <a:prstGeom prst="line">
              <a:avLst/>
            </a:prstGeom>
            <a:ln w="3175" cap="rnd">
              <a:solidFill>
                <a:schemeClr val="accent1">
                  <a:lumMod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ïsľiďe">
              <a:extLst>
                <a:ext uri="{FF2B5EF4-FFF2-40B4-BE49-F238E27FC236}">
                  <a16:creationId xmlns:a16="http://schemas.microsoft.com/office/drawing/2014/main" id="{BB3EE74A-135D-F74A-B1F1-F3D8287B6E6B}"/>
                </a:ext>
              </a:extLst>
            </p:cNvPr>
            <p:cNvGrpSpPr/>
            <p:nvPr/>
          </p:nvGrpSpPr>
          <p:grpSpPr>
            <a:xfrm>
              <a:off x="5041969" y="1397635"/>
              <a:ext cx="2108063" cy="970279"/>
              <a:chOff x="6085459" y="3477205"/>
              <a:chExt cx="2108063" cy="970279"/>
            </a:xfrm>
          </p:grpSpPr>
          <p:sp>
            <p:nvSpPr>
              <p:cNvPr id="12" name="îS1iďè">
                <a:extLst>
                  <a:ext uri="{FF2B5EF4-FFF2-40B4-BE49-F238E27FC236}">
                    <a16:creationId xmlns:a16="http://schemas.microsoft.com/office/drawing/2014/main" id="{04100966-C380-924A-983F-E311C0C4B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5459" y="3890085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2019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年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4 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月 </a:t>
                </a: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–</a:t>
                </a:r>
                <a:r>
                  <a:rPr lang="zh-CN" altLang="en-US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至今</a:t>
                </a:r>
              </a:p>
            </p:txBody>
          </p:sp>
          <p:sp>
            <p:nvSpPr>
              <p:cNvPr id="13" name="işḻîḑé">
                <a:extLst>
                  <a:ext uri="{FF2B5EF4-FFF2-40B4-BE49-F238E27FC236}">
                    <a16:creationId xmlns:a16="http://schemas.microsoft.com/office/drawing/2014/main" id="{69E2B937-989E-EF4A-A14D-2CCDA6F1599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85459" y="3477205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  <a:sym typeface="inpin heiti" panose="00000500000000000000" pitchFamily="2" charset="-122"/>
                  </a:rPr>
                  <a:t>工作完成情况介绍</a:t>
                </a:r>
                <a:endParaRPr lang="zh-CN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431E784-9488-C64A-BFD2-9C14A0B6EF44}"/>
              </a:ext>
            </a:extLst>
          </p:cNvPr>
          <p:cNvGrpSpPr/>
          <p:nvPr/>
        </p:nvGrpSpPr>
        <p:grpSpPr>
          <a:xfrm>
            <a:off x="1158873" y="474940"/>
            <a:ext cx="3888432" cy="646331"/>
            <a:chOff x="1057275" y="431398"/>
            <a:chExt cx="3888432" cy="64633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CC3717D-E684-F542-8646-F46177DF6A8C}"/>
                </a:ext>
              </a:extLst>
            </p:cNvPr>
            <p:cNvSpPr txBox="1"/>
            <p:nvPr/>
          </p:nvSpPr>
          <p:spPr>
            <a:xfrm>
              <a:off x="1057275" y="43139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131313"/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工作完成情况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64284D7-5D56-A149-83BF-48C9A43351ED}"/>
                </a:ext>
              </a:extLst>
            </p:cNvPr>
            <p:cNvSpPr/>
            <p:nvPr/>
          </p:nvSpPr>
          <p:spPr>
            <a:xfrm>
              <a:off x="1057275" y="800730"/>
              <a:ext cx="38884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Work completion</a:t>
              </a:r>
            </a:p>
          </p:txBody>
        </p:sp>
      </p:grpSp>
      <p:sp>
        <p:nvSpPr>
          <p:cNvPr id="32" name="同心圆 31">
            <a:extLst>
              <a:ext uri="{FF2B5EF4-FFF2-40B4-BE49-F238E27FC236}">
                <a16:creationId xmlns:a16="http://schemas.microsoft.com/office/drawing/2014/main" id="{916663DC-C318-1046-93B6-4C5A055A742D}"/>
              </a:ext>
            </a:extLst>
          </p:cNvPr>
          <p:cNvSpPr/>
          <p:nvPr/>
        </p:nvSpPr>
        <p:spPr>
          <a:xfrm>
            <a:off x="331801" y="423069"/>
            <a:ext cx="699952" cy="699952"/>
          </a:xfrm>
          <a:prstGeom prst="donu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8000">
                <a:schemeClr val="accent1"/>
              </a:gs>
              <a:gs pos="9400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3FC49FB-2A80-1446-8180-8E1A506067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905" y="474940"/>
            <a:ext cx="1510751" cy="284492"/>
          </a:xfrm>
          <a:prstGeom prst="rect">
            <a:avLst/>
          </a:prstGeom>
          <a:effectLst>
            <a:reflection blurRad="25400" stA="64000" endPos="8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11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68AF11F-A28B-FC43-8334-3263E4B2C08A}"/>
              </a:ext>
            </a:extLst>
          </p:cNvPr>
          <p:cNvGrpSpPr/>
          <p:nvPr/>
        </p:nvGrpSpPr>
        <p:grpSpPr>
          <a:xfrm>
            <a:off x="1111588" y="2304427"/>
            <a:ext cx="4468623" cy="1748732"/>
            <a:chOff x="4871338" y="2519186"/>
            <a:chExt cx="4468623" cy="17487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8D8894-7468-0E4B-B02D-152DC633D42E}"/>
                </a:ext>
              </a:extLst>
            </p:cNvPr>
            <p:cNvSpPr/>
            <p:nvPr/>
          </p:nvSpPr>
          <p:spPr>
            <a:xfrm>
              <a:off x="4871338" y="2519186"/>
              <a:ext cx="4468623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cs typeface="+mn-ea"/>
                  <a:sym typeface="inpin heiti" panose="00000500000000000000" pitchFamily="2" charset="-122"/>
                </a:rPr>
                <a:t>工作存在不足</a:t>
              </a:r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21BE6FA4-3E68-EC45-8F7A-89B08DBAA4B7}"/>
                </a:ext>
              </a:extLst>
            </p:cNvPr>
            <p:cNvSpPr txBox="1"/>
            <p:nvPr/>
          </p:nvSpPr>
          <p:spPr>
            <a:xfrm>
              <a:off x="5321983" y="3344588"/>
              <a:ext cx="28969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1" lvl="1" indent="-171441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rPr>
                <a:t>程序异常卡死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inpin heiti" panose="00000500000000000000" pitchFamily="2" charset="-122"/>
              </a:endParaRPr>
            </a:p>
            <a:p>
              <a:pPr marL="171441" lvl="1" indent="-171441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rPr>
                <a:t>项目开发过程中测试太少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inpin heiti" panose="00000500000000000000" pitchFamily="2" charset="-122"/>
              </a:endParaRPr>
            </a:p>
            <a:p>
              <a:pPr marL="171441" lvl="1" indent="-171441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+mn-ea"/>
                  <a:sym typeface="inpin heiti" panose="00000500000000000000" pitchFamily="2" charset="-122"/>
                </a:rPr>
                <a:t>对项目相关信息没有纪录</a:t>
              </a:r>
            </a:p>
          </p:txBody>
        </p:sp>
      </p:grpSp>
      <p:sp>
        <p:nvSpPr>
          <p:cNvPr id="13" name="同心圆 12">
            <a:extLst>
              <a:ext uri="{FF2B5EF4-FFF2-40B4-BE49-F238E27FC236}">
                <a16:creationId xmlns:a16="http://schemas.microsoft.com/office/drawing/2014/main" id="{E4F748BE-8E84-FC46-A69E-F2855BCF1E75}"/>
              </a:ext>
            </a:extLst>
          </p:cNvPr>
          <p:cNvSpPr/>
          <p:nvPr/>
        </p:nvSpPr>
        <p:spPr>
          <a:xfrm>
            <a:off x="-1487771" y="-1490805"/>
            <a:ext cx="3748963" cy="3748963"/>
          </a:xfrm>
          <a:prstGeom prst="donu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8000">
                <a:schemeClr val="accent1"/>
              </a:gs>
              <a:gs pos="9400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8FDF4ED-82AF-E348-9105-90D248253611}"/>
              </a:ext>
            </a:extLst>
          </p:cNvPr>
          <p:cNvSpPr>
            <a:spLocks/>
          </p:cNvSpPr>
          <p:nvPr/>
        </p:nvSpPr>
        <p:spPr bwMode="auto">
          <a:xfrm rot="5400000">
            <a:off x="4705296" y="-2343201"/>
            <a:ext cx="8763001" cy="9639405"/>
          </a:xfrm>
          <a:custGeom>
            <a:avLst/>
            <a:gdLst>
              <a:gd name="T0" fmla="*/ 0 w 5588"/>
              <a:gd name="T1" fmla="*/ 4 h 3604"/>
              <a:gd name="T2" fmla="*/ 336 w 5588"/>
              <a:gd name="T3" fmla="*/ 472 h 3604"/>
              <a:gd name="T4" fmla="*/ 560 w 5588"/>
              <a:gd name="T5" fmla="*/ 656 h 3604"/>
              <a:gd name="T6" fmla="*/ 1312 w 5588"/>
              <a:gd name="T7" fmla="*/ 984 h 3604"/>
              <a:gd name="T8" fmla="*/ 2008 w 5588"/>
              <a:gd name="T9" fmla="*/ 1080 h 3604"/>
              <a:gd name="T10" fmla="*/ 2488 w 5588"/>
              <a:gd name="T11" fmla="*/ 1144 h 3604"/>
              <a:gd name="T12" fmla="*/ 2904 w 5588"/>
              <a:gd name="T13" fmla="*/ 1272 h 3604"/>
              <a:gd name="T14" fmla="*/ 3168 w 5588"/>
              <a:gd name="T15" fmla="*/ 1456 h 3604"/>
              <a:gd name="T16" fmla="*/ 3400 w 5588"/>
              <a:gd name="T17" fmla="*/ 1864 h 3604"/>
              <a:gd name="T18" fmla="*/ 3624 w 5588"/>
              <a:gd name="T19" fmla="*/ 2240 h 3604"/>
              <a:gd name="T20" fmla="*/ 4072 w 5588"/>
              <a:gd name="T21" fmla="*/ 2808 h 3604"/>
              <a:gd name="T22" fmla="*/ 4912 w 5588"/>
              <a:gd name="T23" fmla="*/ 3400 h 3604"/>
              <a:gd name="T24" fmla="*/ 5588 w 5588"/>
              <a:gd name="T25" fmla="*/ 3604 h 3604"/>
              <a:gd name="T26" fmla="*/ 5588 w 5588"/>
              <a:gd name="T27" fmla="*/ 0 h 3604"/>
              <a:gd name="T28" fmla="*/ 0 w 5588"/>
              <a:gd name="T29" fmla="*/ 4 h 3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88" h="3604">
                <a:moveTo>
                  <a:pt x="0" y="4"/>
                </a:moveTo>
                <a:cubicBezTo>
                  <a:pt x="59" y="126"/>
                  <a:pt x="162" y="302"/>
                  <a:pt x="336" y="472"/>
                </a:cubicBezTo>
                <a:cubicBezTo>
                  <a:pt x="358" y="493"/>
                  <a:pt x="437" y="570"/>
                  <a:pt x="560" y="656"/>
                </a:cubicBezTo>
                <a:cubicBezTo>
                  <a:pt x="620" y="698"/>
                  <a:pt x="883" y="877"/>
                  <a:pt x="1312" y="984"/>
                </a:cubicBezTo>
                <a:cubicBezTo>
                  <a:pt x="1484" y="1026"/>
                  <a:pt x="1658" y="1044"/>
                  <a:pt x="2008" y="1080"/>
                </a:cubicBezTo>
                <a:cubicBezTo>
                  <a:pt x="2153" y="1094"/>
                  <a:pt x="2288" y="1105"/>
                  <a:pt x="2488" y="1144"/>
                </a:cubicBezTo>
                <a:cubicBezTo>
                  <a:pt x="2712" y="1187"/>
                  <a:pt x="2817" y="1228"/>
                  <a:pt x="2904" y="1272"/>
                </a:cubicBezTo>
                <a:cubicBezTo>
                  <a:pt x="2976" y="1308"/>
                  <a:pt x="3074" y="1358"/>
                  <a:pt x="3168" y="1456"/>
                </a:cubicBezTo>
                <a:cubicBezTo>
                  <a:pt x="3278" y="1569"/>
                  <a:pt x="3294" y="1657"/>
                  <a:pt x="3400" y="1864"/>
                </a:cubicBezTo>
                <a:cubicBezTo>
                  <a:pt x="3467" y="1995"/>
                  <a:pt x="3521" y="2080"/>
                  <a:pt x="3624" y="2240"/>
                </a:cubicBezTo>
                <a:cubicBezTo>
                  <a:pt x="3688" y="2339"/>
                  <a:pt x="3840" y="2573"/>
                  <a:pt x="4072" y="2808"/>
                </a:cubicBezTo>
                <a:cubicBezTo>
                  <a:pt x="4442" y="3181"/>
                  <a:pt x="4820" y="3358"/>
                  <a:pt x="4912" y="3400"/>
                </a:cubicBezTo>
                <a:cubicBezTo>
                  <a:pt x="5172" y="3517"/>
                  <a:pt x="5409" y="3574"/>
                  <a:pt x="5588" y="3604"/>
                </a:cubicBezTo>
                <a:cubicBezTo>
                  <a:pt x="5588" y="2402"/>
                  <a:pt x="5588" y="1201"/>
                  <a:pt x="5588" y="0"/>
                </a:cubicBezTo>
                <a:cubicBezTo>
                  <a:pt x="3725" y="1"/>
                  <a:pt x="1863" y="2"/>
                  <a:pt x="0" y="4"/>
                </a:cubicBezTo>
                <a:close/>
              </a:path>
            </a:pathLst>
          </a:custGeom>
          <a:solidFill>
            <a:schemeClr val="accent1">
              <a:lumMod val="50000"/>
              <a:alpha val="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5361F31A-E0CC-414C-B409-49277578967D}"/>
              </a:ext>
            </a:extLst>
          </p:cNvPr>
          <p:cNvSpPr>
            <a:spLocks/>
          </p:cNvSpPr>
          <p:nvPr/>
        </p:nvSpPr>
        <p:spPr bwMode="auto">
          <a:xfrm rot="5400000">
            <a:off x="5325469" y="-8532"/>
            <a:ext cx="6857997" cy="6875066"/>
          </a:xfrm>
          <a:custGeom>
            <a:avLst/>
            <a:gdLst>
              <a:gd name="T0" fmla="*/ 0 w 4556"/>
              <a:gd name="T1" fmla="*/ 0 h 3600"/>
              <a:gd name="T2" fmla="*/ 210 w 4556"/>
              <a:gd name="T3" fmla="*/ 373 h 3600"/>
              <a:gd name="T4" fmla="*/ 456 w 4556"/>
              <a:gd name="T5" fmla="*/ 541 h 3600"/>
              <a:gd name="T6" fmla="*/ 834 w 4556"/>
              <a:gd name="T7" fmla="*/ 655 h 3600"/>
              <a:gd name="T8" fmla="*/ 1302 w 4556"/>
              <a:gd name="T9" fmla="*/ 721 h 3600"/>
              <a:gd name="T10" fmla="*/ 1704 w 4556"/>
              <a:gd name="T11" fmla="*/ 781 h 3600"/>
              <a:gd name="T12" fmla="*/ 2160 w 4556"/>
              <a:gd name="T13" fmla="*/ 1009 h 3600"/>
              <a:gd name="T14" fmla="*/ 2496 w 4556"/>
              <a:gd name="T15" fmla="*/ 1411 h 3600"/>
              <a:gd name="T16" fmla="*/ 2646 w 4556"/>
              <a:gd name="T17" fmla="*/ 1765 h 3600"/>
              <a:gd name="T18" fmla="*/ 2910 w 4556"/>
              <a:gd name="T19" fmla="*/ 2371 h 3600"/>
              <a:gd name="T20" fmla="*/ 3174 w 4556"/>
              <a:gd name="T21" fmla="*/ 2809 h 3600"/>
              <a:gd name="T22" fmla="*/ 3588 w 4556"/>
              <a:gd name="T23" fmla="*/ 3199 h 3600"/>
              <a:gd name="T24" fmla="*/ 4206 w 4556"/>
              <a:gd name="T25" fmla="*/ 3505 h 3600"/>
              <a:gd name="T26" fmla="*/ 4556 w 4556"/>
              <a:gd name="T27" fmla="*/ 3600 h 3600"/>
              <a:gd name="T28" fmla="*/ 4556 w 4556"/>
              <a:gd name="T29" fmla="*/ 0 h 3600"/>
              <a:gd name="T30" fmla="*/ 0 w 4556"/>
              <a:gd name="T31" fmla="*/ 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56" h="3600">
                <a:moveTo>
                  <a:pt x="0" y="0"/>
                </a:moveTo>
                <a:cubicBezTo>
                  <a:pt x="25" y="96"/>
                  <a:pt x="81" y="244"/>
                  <a:pt x="210" y="373"/>
                </a:cubicBezTo>
                <a:cubicBezTo>
                  <a:pt x="300" y="462"/>
                  <a:pt x="390" y="508"/>
                  <a:pt x="456" y="541"/>
                </a:cubicBezTo>
                <a:cubicBezTo>
                  <a:pt x="493" y="559"/>
                  <a:pt x="592" y="606"/>
                  <a:pt x="834" y="655"/>
                </a:cubicBezTo>
                <a:cubicBezTo>
                  <a:pt x="955" y="679"/>
                  <a:pt x="998" y="681"/>
                  <a:pt x="1302" y="721"/>
                </a:cubicBezTo>
                <a:cubicBezTo>
                  <a:pt x="1537" y="751"/>
                  <a:pt x="1655" y="767"/>
                  <a:pt x="1704" y="781"/>
                </a:cubicBezTo>
                <a:cubicBezTo>
                  <a:pt x="1956" y="852"/>
                  <a:pt x="2122" y="979"/>
                  <a:pt x="2160" y="1009"/>
                </a:cubicBezTo>
                <a:cubicBezTo>
                  <a:pt x="2348" y="1157"/>
                  <a:pt x="2444" y="1321"/>
                  <a:pt x="2496" y="1411"/>
                </a:cubicBezTo>
                <a:cubicBezTo>
                  <a:pt x="2542" y="1491"/>
                  <a:pt x="2542" y="1507"/>
                  <a:pt x="2646" y="1765"/>
                </a:cubicBezTo>
                <a:cubicBezTo>
                  <a:pt x="2763" y="2054"/>
                  <a:pt x="2822" y="2199"/>
                  <a:pt x="2910" y="2371"/>
                </a:cubicBezTo>
                <a:cubicBezTo>
                  <a:pt x="3001" y="2549"/>
                  <a:pt x="3061" y="2666"/>
                  <a:pt x="3174" y="2809"/>
                </a:cubicBezTo>
                <a:cubicBezTo>
                  <a:pt x="3217" y="2863"/>
                  <a:pt x="3357" y="3034"/>
                  <a:pt x="3588" y="3199"/>
                </a:cubicBezTo>
                <a:cubicBezTo>
                  <a:pt x="3834" y="3374"/>
                  <a:pt x="4057" y="3453"/>
                  <a:pt x="4206" y="3505"/>
                </a:cubicBezTo>
                <a:cubicBezTo>
                  <a:pt x="4346" y="3553"/>
                  <a:pt x="4468" y="3582"/>
                  <a:pt x="4556" y="3600"/>
                </a:cubicBezTo>
                <a:cubicBezTo>
                  <a:pt x="4556" y="2400"/>
                  <a:pt x="4556" y="1200"/>
                  <a:pt x="4556" y="0"/>
                </a:cubicBezTo>
                <a:cubicBezTo>
                  <a:pt x="3037" y="0"/>
                  <a:pt x="1519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57000">
                <a:schemeClr val="accent1"/>
              </a:gs>
              <a:gs pos="17000">
                <a:schemeClr val="accent1">
                  <a:lumMod val="75000"/>
                </a:schemeClr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9A8D2C-73D5-614A-B9E4-6E1EC22463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7" y="6070209"/>
            <a:ext cx="1510751" cy="284492"/>
          </a:xfrm>
          <a:prstGeom prst="rect">
            <a:avLst/>
          </a:prstGeom>
          <a:effectLst>
            <a:reflection blurRad="25400" stA="64000" endPos="8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212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34acc5bc-3f95-4570-b50d-9b1e812127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903EE92-6E24-504C-8D82-370DA3ED982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11918" y="2157736"/>
            <a:ext cx="9312018" cy="3029397"/>
            <a:chOff x="1257109" y="2016208"/>
            <a:chExt cx="10013531" cy="3257613"/>
          </a:xfrm>
        </p:grpSpPr>
        <p:sp>
          <p:nvSpPr>
            <p:cNvPr id="16" name="ïşḻíďê">
              <a:extLst>
                <a:ext uri="{FF2B5EF4-FFF2-40B4-BE49-F238E27FC236}">
                  <a16:creationId xmlns:a16="http://schemas.microsoft.com/office/drawing/2014/main" id="{D0708211-62D7-AB48-9449-AA61CAF1FE97}"/>
                </a:ext>
              </a:extLst>
            </p:cNvPr>
            <p:cNvSpPr/>
            <p:nvPr/>
          </p:nvSpPr>
          <p:spPr>
            <a:xfrm rot="3600000">
              <a:off x="5481291" y="2644134"/>
              <a:ext cx="2515242" cy="1259390"/>
            </a:xfrm>
            <a:custGeom>
              <a:avLst/>
              <a:gdLst>
                <a:gd name="connsiteX0" fmla="*/ 1213505 w 1391850"/>
                <a:gd name="connsiteY0" fmla="*/ 0 h 696292"/>
                <a:gd name="connsiteX1" fmla="*/ 1391850 w 1391850"/>
                <a:gd name="connsiteY1" fmla="*/ 680523 h 696292"/>
                <a:gd name="connsiteX2" fmla="*/ 664395 w 1391850"/>
                <a:gd name="connsiteY2" fmla="*/ 679784 h 696292"/>
                <a:gd name="connsiteX3" fmla="*/ 810270 w 1391850"/>
                <a:gd name="connsiteY3" fmla="*/ 476062 h 696292"/>
                <a:gd name="connsiteX4" fmla="*/ 0 w 1391850"/>
                <a:gd name="connsiteY4" fmla="*/ 696292 h 696292"/>
                <a:gd name="connsiteX5" fmla="*/ 1084978 w 1391850"/>
                <a:gd name="connsiteY5" fmla="*/ 149640 h 69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1850" h="696292">
                  <a:moveTo>
                    <a:pt x="1213505" y="0"/>
                  </a:moveTo>
                  <a:lnTo>
                    <a:pt x="1391850" y="680523"/>
                  </a:lnTo>
                  <a:lnTo>
                    <a:pt x="664395" y="679784"/>
                  </a:lnTo>
                  <a:lnTo>
                    <a:pt x="810270" y="476062"/>
                  </a:lnTo>
                  <a:cubicBezTo>
                    <a:pt x="711564" y="424684"/>
                    <a:pt x="364296" y="301346"/>
                    <a:pt x="0" y="696292"/>
                  </a:cubicBezTo>
                  <a:cubicBezTo>
                    <a:pt x="100779" y="106417"/>
                    <a:pt x="733669" y="-15667"/>
                    <a:pt x="1084978" y="14964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7" name="iśļîḑe">
              <a:extLst>
                <a:ext uri="{FF2B5EF4-FFF2-40B4-BE49-F238E27FC236}">
                  <a16:creationId xmlns:a16="http://schemas.microsoft.com/office/drawing/2014/main" id="{EB3CBBC7-07D9-C442-8681-FEB14F4C09BD}"/>
                </a:ext>
              </a:extLst>
            </p:cNvPr>
            <p:cNvSpPr/>
            <p:nvPr/>
          </p:nvSpPr>
          <p:spPr>
            <a:xfrm rot="3600000" flipH="1" flipV="1">
              <a:off x="4195467" y="3386505"/>
              <a:ext cx="2515242" cy="1259390"/>
            </a:xfrm>
            <a:custGeom>
              <a:avLst/>
              <a:gdLst>
                <a:gd name="connsiteX0" fmla="*/ 1213505 w 1391850"/>
                <a:gd name="connsiteY0" fmla="*/ 0 h 696292"/>
                <a:gd name="connsiteX1" fmla="*/ 1391850 w 1391850"/>
                <a:gd name="connsiteY1" fmla="*/ 680523 h 696292"/>
                <a:gd name="connsiteX2" fmla="*/ 664395 w 1391850"/>
                <a:gd name="connsiteY2" fmla="*/ 679784 h 696292"/>
                <a:gd name="connsiteX3" fmla="*/ 810270 w 1391850"/>
                <a:gd name="connsiteY3" fmla="*/ 476062 h 696292"/>
                <a:gd name="connsiteX4" fmla="*/ 0 w 1391850"/>
                <a:gd name="connsiteY4" fmla="*/ 696292 h 696292"/>
                <a:gd name="connsiteX5" fmla="*/ 1084978 w 1391850"/>
                <a:gd name="connsiteY5" fmla="*/ 149640 h 69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1850" h="696292">
                  <a:moveTo>
                    <a:pt x="1213505" y="0"/>
                  </a:moveTo>
                  <a:lnTo>
                    <a:pt x="1391850" y="680523"/>
                  </a:lnTo>
                  <a:lnTo>
                    <a:pt x="664395" y="679784"/>
                  </a:lnTo>
                  <a:lnTo>
                    <a:pt x="810270" y="476062"/>
                  </a:lnTo>
                  <a:cubicBezTo>
                    <a:pt x="711564" y="424684"/>
                    <a:pt x="364296" y="301346"/>
                    <a:pt x="0" y="696292"/>
                  </a:cubicBezTo>
                  <a:cubicBezTo>
                    <a:pt x="100779" y="106417"/>
                    <a:pt x="733669" y="-15667"/>
                    <a:pt x="1084978" y="149640"/>
                  </a:cubicBezTo>
                  <a:close/>
                </a:path>
              </a:pathLst>
            </a:cu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0" name="îsļíḍé">
              <a:extLst>
                <a:ext uri="{FF2B5EF4-FFF2-40B4-BE49-F238E27FC236}">
                  <a16:creationId xmlns:a16="http://schemas.microsoft.com/office/drawing/2014/main" id="{B289FC23-BA6B-1544-A149-C1F3C7A71E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57109" y="2420413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程序卡死和测试太少</a:t>
              </a:r>
              <a:endPara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5" name="îSlíḓè">
              <a:extLst>
                <a:ext uri="{FF2B5EF4-FFF2-40B4-BE49-F238E27FC236}">
                  <a16:creationId xmlns:a16="http://schemas.microsoft.com/office/drawing/2014/main" id="{96A8971F-C520-0448-A1F0-133B9232E26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62576" y="2420413"/>
              <a:ext cx="210806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项目纪录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6673921-E41E-9A43-9052-8E898B6999CE}"/>
              </a:ext>
            </a:extLst>
          </p:cNvPr>
          <p:cNvGrpSpPr/>
          <p:nvPr/>
        </p:nvGrpSpPr>
        <p:grpSpPr>
          <a:xfrm>
            <a:off x="1158873" y="474940"/>
            <a:ext cx="3888432" cy="648081"/>
            <a:chOff x="1057275" y="431398"/>
            <a:chExt cx="3888432" cy="648081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11A6F5B-D01B-7C47-AE4C-6F86C3E6DFEE}"/>
                </a:ext>
              </a:extLst>
            </p:cNvPr>
            <p:cNvSpPr txBox="1"/>
            <p:nvPr/>
          </p:nvSpPr>
          <p:spPr>
            <a:xfrm>
              <a:off x="1057275" y="43139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131313"/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工作存在不足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27C1DAD-9379-F846-9AB7-0D82044D62C2}"/>
                </a:ext>
              </a:extLst>
            </p:cNvPr>
            <p:cNvSpPr/>
            <p:nvPr/>
          </p:nvSpPr>
          <p:spPr>
            <a:xfrm>
              <a:off x="1057275" y="802480"/>
              <a:ext cx="38884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  <a:sym typeface="inpin heiti" panose="00000500000000000000" pitchFamily="2" charset="-122"/>
                </a:rPr>
                <a:t>Insufficient work</a:t>
              </a:r>
            </a:p>
          </p:txBody>
        </p:sp>
      </p:grpSp>
      <p:sp>
        <p:nvSpPr>
          <p:cNvPr id="46" name="同心圆 45">
            <a:extLst>
              <a:ext uri="{FF2B5EF4-FFF2-40B4-BE49-F238E27FC236}">
                <a16:creationId xmlns:a16="http://schemas.microsoft.com/office/drawing/2014/main" id="{EE6A5C8E-1D0B-BF47-835E-E0FC43BFED72}"/>
              </a:ext>
            </a:extLst>
          </p:cNvPr>
          <p:cNvSpPr/>
          <p:nvPr/>
        </p:nvSpPr>
        <p:spPr>
          <a:xfrm>
            <a:off x="331801" y="423069"/>
            <a:ext cx="699952" cy="699952"/>
          </a:xfrm>
          <a:prstGeom prst="donu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8000">
                <a:schemeClr val="accent1"/>
              </a:gs>
              <a:gs pos="9400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36DF5FE-E998-F046-AEAF-E88A054023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905" y="474940"/>
            <a:ext cx="1510751" cy="284492"/>
          </a:xfrm>
          <a:prstGeom prst="rect">
            <a:avLst/>
          </a:prstGeom>
          <a:effectLst>
            <a:reflection blurRad="25400" stA="64000" endPos="86000" dir="5400000" sy="-100000" algn="bl" rotWithShape="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154BF5-379E-42F3-9658-A7D929BF897E}"/>
              </a:ext>
            </a:extLst>
          </p:cNvPr>
          <p:cNvSpPr txBox="1"/>
          <p:nvPr/>
        </p:nvSpPr>
        <p:spPr>
          <a:xfrm>
            <a:off x="1031753" y="3123165"/>
            <a:ext cx="37000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410</a:t>
            </a:r>
            <a:r>
              <a:rPr lang="zh-CN" altLang="en-US" sz="1400" dirty="0"/>
              <a:t>系统因只对老版本后端代码进行了拆分，</a:t>
            </a:r>
            <a:endParaRPr lang="en-US" altLang="zh-CN" sz="1400" dirty="0"/>
          </a:p>
          <a:p>
            <a:r>
              <a:rPr lang="zh-CN" altLang="en-US" sz="1400" dirty="0"/>
              <a:t>其中有很多容易出现异常的代码片段没进行</a:t>
            </a:r>
            <a:endParaRPr lang="en-US" altLang="zh-CN" sz="1400" dirty="0"/>
          </a:p>
          <a:p>
            <a:r>
              <a:rPr lang="zh-CN" altLang="en-US" sz="1400" dirty="0"/>
              <a:t>处理，某些情况会使程序卡死。</a:t>
            </a:r>
            <a:endParaRPr lang="en-US" altLang="zh-CN" sz="1400" dirty="0"/>
          </a:p>
          <a:p>
            <a:r>
              <a:rPr lang="zh-CN" altLang="en-US" sz="1400" dirty="0"/>
              <a:t>有时间可对后端代码重新审查修改。</a:t>
            </a:r>
            <a:endParaRPr lang="en-US" altLang="zh-CN" sz="1400" dirty="0"/>
          </a:p>
          <a:p>
            <a:r>
              <a:rPr lang="zh-CN" altLang="en-US" sz="1400" dirty="0"/>
              <a:t>对所做项目进行多次测试。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A4B7BB-DD1D-45D2-9097-B1110DC3D872}"/>
              </a:ext>
            </a:extLst>
          </p:cNvPr>
          <p:cNvSpPr txBox="1"/>
          <p:nvPr/>
        </p:nvSpPr>
        <p:spPr>
          <a:xfrm>
            <a:off x="8228681" y="3230886"/>
            <a:ext cx="32367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早期项目没有对项目部署路径，使用</a:t>
            </a:r>
            <a:endParaRPr lang="en-US" altLang="zh-CN" sz="1400" dirty="0"/>
          </a:p>
          <a:p>
            <a:r>
              <a:rPr lang="zh-CN" altLang="en-US" sz="1400" dirty="0"/>
              <a:t>相关技术，项目注意事项等进行纪录，</a:t>
            </a:r>
            <a:endParaRPr lang="en-US" altLang="zh-CN" sz="1400" dirty="0"/>
          </a:p>
          <a:p>
            <a:r>
              <a:rPr lang="zh-CN" altLang="en-US" sz="1400" dirty="0"/>
              <a:t>时间长容易遗忘，导致后期维护项目</a:t>
            </a:r>
            <a:endParaRPr lang="en-US" altLang="zh-CN" sz="1400" dirty="0"/>
          </a:p>
          <a:p>
            <a:r>
              <a:rPr lang="zh-CN" altLang="en-US" sz="1400" dirty="0"/>
              <a:t>时需要花时间重新思考项目逻辑。</a:t>
            </a:r>
          </a:p>
        </p:txBody>
      </p:sp>
    </p:spTree>
    <p:extLst>
      <p:ext uri="{BB962C8B-B14F-4D97-AF65-F5344CB8AC3E}">
        <p14:creationId xmlns:p14="http://schemas.microsoft.com/office/powerpoint/2010/main" val="10073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d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1c40990-ab7b-4dbc-b8c0-7d1003f969b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4acc5bc-3f95-4570-b50d-9b1e8121272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813</Words>
  <Application>Microsoft Office PowerPoint</Application>
  <PresentationFormat>宽屏</PresentationFormat>
  <Paragraphs>137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inpin heiti</vt:lpstr>
      <vt:lpstr>Lantinghei SC Heavy</vt:lpstr>
      <vt:lpstr>Arial</vt:lpstr>
      <vt:lpstr>思源黑体 CN Light</vt:lpstr>
      <vt:lpstr>等线 Light</vt:lpstr>
      <vt:lpstr>等线</vt:lpstr>
      <vt:lpstr>Lantinghei SC Extralight</vt:lpstr>
      <vt:lpstr>思源黑体 CN Medium</vt:lpstr>
      <vt:lpstr>Lantinghei SC Demibold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</dc:title>
  <dc:creator>lenovo</dc:creator>
  <cp:lastModifiedBy>Tian ChunLe</cp:lastModifiedBy>
  <cp:revision>81</cp:revision>
  <dcterms:created xsi:type="dcterms:W3CDTF">2019-11-06T07:10:29Z</dcterms:created>
  <dcterms:modified xsi:type="dcterms:W3CDTF">2020-01-06T07:21:02Z</dcterms:modified>
</cp:coreProperties>
</file>